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5" r:id="rId2"/>
    <p:sldId id="257" r:id="rId3"/>
    <p:sldId id="278" r:id="rId4"/>
    <p:sldId id="280" r:id="rId5"/>
    <p:sldId id="279" r:id="rId6"/>
    <p:sldId id="291" r:id="rId7"/>
    <p:sldId id="293" r:id="rId8"/>
    <p:sldId id="298" r:id="rId9"/>
    <p:sldId id="299" r:id="rId10"/>
    <p:sldId id="294" r:id="rId11"/>
    <p:sldId id="296" r:id="rId12"/>
    <p:sldId id="271" r:id="rId13"/>
  </p:sldIdLst>
  <p:sldSz cx="12192000" cy="6858000"/>
  <p:notesSz cx="6858000" cy="9144000"/>
  <p:embeddedFontLst>
    <p:embeddedFont>
      <p:font typeface="맑은 고딕" panose="020B0503020000020004" pitchFamily="34" charset="-127"/>
      <p:regular r:id="rId16"/>
      <p:bold r:id="rId17"/>
    </p:embeddedFont>
    <p:embeddedFont>
      <p:font typeface="야놀자 야체 B" panose="020B0604020202020204" charset="0"/>
      <p:regular r:id="rId18"/>
      <p:bold r:id="rId19"/>
      <p:italic r:id="rId20"/>
      <p:boldItalic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  <a:srgbClr val="66C4FF"/>
    <a:srgbClr val="6FC7FF"/>
    <a:srgbClr val="FFD267"/>
    <a:srgbClr val="8B2332"/>
    <a:srgbClr val="C33045"/>
    <a:srgbClr val="FF546C"/>
    <a:srgbClr val="C80000"/>
    <a:srgbClr val="FFFFFF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C32F99-53A5-3FAE-2365-C2385DCF57AB}" v="93" dt="2022-12-12T05:09:13.363"/>
    <p1510:client id="{589B5112-604E-A3E0-54B0-B77C076CA665}" v="4" dt="2022-12-13T20:17:46.071"/>
    <p1510:client id="{7B2F6D38-C95B-17D2-89FB-EDF6FD9FF52A}" v="3" dt="2022-12-12T04:59:12.954"/>
    <p1510:client id="{96E92A2C-5BA9-1816-6B68-ECE524F038F0}" v="748" dt="2022-12-12T05:38:35.004"/>
    <p1510:client id="{B01C4EF7-6005-83F4-404C-637DE7FCD9BB}" v="78" dt="2022-12-13T11:00:57.4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D8AC57E-6C44-4E27-8555-49EC5E0534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4EBBD5-1F76-4456-B578-DC905C7ACE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41BD9-1737-4B0F-B68A-A972F3CE22D5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36CEAD-1FE9-4C30-8D8E-2F23CB2D758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7379CD-C398-4DAD-A108-FE8A47D2D0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A9D40-2908-4C90-A194-F5405990E1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392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3:50:37.163"/>
    </inkml:context>
    <inkml:brush xml:id="br0">
      <inkml:brushProperty name="width" value="0.35" units="cm"/>
      <inkml:brushProperty name="height" value="0.35" units="cm"/>
      <inkml:brushProperty name="color" value="#75E4FF"/>
    </inkml:brush>
  </inkml:definitions>
  <inkml:trace contextRef="#ctx0" brushRef="#br0">955 968 24575,'19'-11'0,"-16"1"0,56 10 0,-35-4 0,-13-17 0,-3-23 0,-8-20 0,0-14 0,0-1 0,-6 0 0,-33 11 0,-13 2 0,-25 39 0,-10 9 0,28 2 0,-1 3-492,-32 4 0,1 5 286,29 2 0,4 4 206,7 1 0,1 5-236,-2 6 1,4 6 235,-21 37 0,36-18 0,4 5 0,8 6 0,6 2 0,3-3 0,4 2 0,2 7 0,5 1 0,5-9 0,4 0 0,7 2 0,5-3 0,27 21 0,20-6 0,-19-37 0,1-4 0,31 13 0,-22-18 0,0-6 0,15-6 0,12-18 0,-39-11 0,13-15 0,-34-8 0,4 0 983,-18 0-604,-6-6 126,-9 17-505,-24-5 0,-62 29 0,17 0 0,12 10 0,1 2 0,-10-1 0,-1 0 0,15 9 0,11 8 0,17 16 0,11 7 0,7 5 0,20 0 0,12-10 0,13-2 0,34-8 0,-4-12 0,15-1 0,-12-12 0,-11-29 0,-11-22 0,-8-33-492,-28 32 0,-4-3 447,1 0 0,-2-1 45,-3 1 0,-4 1 0,-14-32 0,-8 29 0,-9 6 0,-31 3 0,21 12 0,-2 5 0,-24 18 0,15 7 0,8 6 0,-1 29 0,22 13 983,0 31-892,19 6-91,12-1 0,26-3-471,28-6 471,26-19 0,-37-30 0,3-5 0,2-2 0,-1-5 0,-2-3 0,-1-2 0,34 3 0,8-18 0,-51-11 0,30-32 0,-50-1 0,5-23 0,-25 23 0,-32-8 0,-16 21 0,-34 3 0,15 19 0,-17 9 0,19 12 0,-13 9 0,23 13 471,18 27-471,26 0 0,10 11 0,27-19 0,23-4 0,41-12-492,-32-13 0,2-2 362,-1-5 1,2-2 129,8 3 0,0-5 0,-9-11 0,0-7 0,3-3 0,-2-9 0,-4-15 0,-6-8 0,-6-2 0,-5-3 0,-2-5 0,-7-2 0,-10 4 0,-6 1 0,-3 3 0,-4 1 0,-3-44 0,-41 30 0,-17 23 0,6 33 0,-7 7-492,-6 0 0,-2 6 366,-5 10 1,-1 8 125,-3 7 0,1 9-492,0 18 0,5 8 0,6 6 0,5 5 457,3 2 1,7 5 34,20-13 0,4 4 0,3-4 0,-2 4 0,4-2 295,2 17 1,10-6-296,31-2 0,22-17 0,32-25 0,-34-22 0,0-4 0,49-2 0,0-6 0,-12-31 0,-8-23 0,-47 9 0,-5-6 0,-4-4 0,-6-3 0,-3-1 0,-4-1-395,-4 0 0,-4 1 395,-7-2 0,-8 2 0,-4 8 0,-6 4 0,-10 1 0,-8 5 0,-7 9 0,-4 6 0,-3 5 0,-1 4 0,-3 4 0,0 4 0,4 5 0,2 2 909,-30 2-909,-11 26 0,34 51 0,32-36 0,5 5 491,5 20 1,8 2-227,9-17 1,4-2-266,5 6 0,5-2 0,7-5 0,7-2 0,4-2 0,5-3 0,12-2 0,2-4 0,27 8 0,12-4 0,-18-25 0,27-1 484,-29-7-484,7-28 936,-46-3-936,-7-29 203,-15 7-203,-2-12 668,-5 18-668,0 3 0,-14 12 0,-3 11 0,-9 5 0,-3 5 0,8 5 0,-3 0 0,14 0 0,1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5:25:27.615"/>
    </inkml:context>
    <inkml:brush xml:id="br0">
      <inkml:brushProperty name="width" value="0.35" units="cm"/>
      <inkml:brushProperty name="height" value="0.35" units="cm"/>
      <inkml:brushProperty name="color" value="#75E4FF"/>
    </inkml:brush>
  </inkml:definitions>
  <inkml:trace contextRef="#ctx0" brushRef="#br0">1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5:25:31.971"/>
    </inkml:context>
    <inkml:brush xml:id="br0">
      <inkml:brushProperty name="width" value="0.35" units="cm"/>
      <inkml:brushProperty name="height" value="0.35" units="cm"/>
      <inkml:brushProperty name="color" value="#75E4FF"/>
    </inkml:brush>
  </inkml:definitions>
  <inkml:trace contextRef="#ctx0" brushRef="#br0">3228 1 24575,'-27'0'0,"-1"0"0,15 0 0,-1 0 0,1 0 0,5 0 0,-1 0 0,-2 0 0,2 0 0,-6 0 0,6 0 0,-7 0 0,7 0 0,-8 0 0,7 0 0,-2 0 0,3 0 0,-3 0 0,-2 0 0,-4 0 0,4 0 0,1 0 0,5 0 0,0 0 0,-4 0 0,3 0 0,-3 0 0,5 0 0,-1 3 0,-10-2 0,3 7 0,-8-7 0,9 3 0,-3 0 0,7-3 0,-18 8 0,16-8 0,-22 8 0,19-8 0,-4 7 0,2-7 0,8 3 0,-4-4 0,5 0 0,0 0 0,-4 0 0,4 0 0,-8 0 0,3 4 0,-6-3 0,1 3 0,0 0 0,0 1 0,-6 0 0,5-1 0,-5 0 0,11-3 0,0 7 0,5-7 0,-1 2 0,-2-3 0,2 0 0,-2 0 0,-1 4 0,-2-3 0,-9 8 0,3-8 0,-8 8 0,3-8 0,0 7 0,-3-2 0,8-1 0,-3 3 0,9-7 0,1 3 0,5-4 0,0 0 0,-4 0 0,0 0 0,-10 0 0,-2 5 0,-6-4 0,-5 8 0,3-8 0,-10 9 0,11-5 0,-11 6 0,11-6 0,0 4 0,8-8 0,9 3 0,1-4 0,5 0 0,-1 4 0,-2-3 0,2 2 0,-12-3 0,6 0 0,-14 0 0,5 0 0,-1 0 0,2 0 0,9 0 0,-3 0 0,7 0 0,-2 0 0,4 0 0,0 0 0,-4 0 0,-13 0 0,-8 0 0,-10 0 0,-7 0 0,-2 0 0,-7 0 0,1 0 0,6 0 0,2 0 0,12 0 0,2 0 0,12 0 0,0 0 0,11 0 0,0 0 0,5 0 0,-5 0 0,-1 0 0,-9 0 0,-2 0 0,-5 0 0,-6 0 0,-8 0 0,-1 0 0,-12 0 0,5 0 0,0-4 0,2 2 0,7-7 0,5 8 0,2-9 0,6 9 0,6-7 0,0 7 0,10-7 0,2 7 0,3-3 0,1 4 0,-3 0 0,-2 0 0,-3 0 0,-2-4 0,0 3 0,0-3 0,0 0 0,-1 3 0,6-3 0,0 4 0,5 0 0,-1 0 0,27-18 0,-3 14 0,23-19 0,-8 18 0,-1-5 0,1 0 0,6 4 0,-5-3 0,0 4 0,-3-5 0,-8 5 0,3 1 0,-9 0 0,-2 3 0,-4-3 0,1 4 0,2 0 0,-2 0 0,3 0 0,-4 0 0,1 0 0,7 0 0,-6 0 0,16 0 0,-16 0 0,13 0 0,-10 0 0,5 0 0,-4 0 0,-1 0 0,-5 0 0,0 0 0,3 0 0,-2 0 0,2 0 0,-3 0 0,5 0 0,0 0 0,6 0 0,-1 0 0,5 0 0,2 0 0,4 0 0,-4 0 0,3 0 0,-8 0 0,3 0 0,-5 0 0,-4 0 0,3 0 0,-8 0 0,8 0 0,-8 0 0,8 0 0,-7 0 0,7 0 0,-8 0 0,8 0 0,-8-3 0,8 2 0,-3-3 0,0 4 0,3 0 0,-4 0 0,5 0 0,1-4 0,-1 3 0,0-3 0,0 4 0,-4 0 0,-2 0 0,-4 0 0,0-4 0,4 3 0,-3-3 0,3 4 0,-5 0 0,1 0 0,4 0 0,-3 0 0,7 0 0,-2 0 0,4 0 0,0 0 0,0 0 0,0 0 0,1 0 0,-1 0 0,0 0 0,-5 0 0,0 0 0,-5 0 0,0 0 0,4 0 0,-3 0 0,3 0 0,-4 0 0,0 0 0,8 0 0,3 0 0,4 0 0,6 0 0,-5 0 0,1 0 0,-2 0 0,-5 0 0,0 0 0,-4 0 0,-1 0 0,-5 0 0,0 0 0,3 0 0,-2 0 0,3 0 0,1 0 0,0 0 0,11 0 0,6 0 0,1 0 0,5 0 0,0 0 0,-5 0 0,0 0 0,-8 0 0,-5 0 0,-4 0 0,-1 0 0,-5 0 0,0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5:26:27.722"/>
    </inkml:context>
    <inkml:brush xml:id="br0">
      <inkml:brushProperty name="width" value="0.35" units="cm"/>
      <inkml:brushProperty name="height" value="0.35" units="cm"/>
      <inkml:brushProperty name="color" value="#6FC7FF"/>
    </inkml:brush>
  </inkml:definitions>
  <inkml:trace contextRef="#ctx0" brushRef="#br0">0 83 24575,'31'0'0,"-2"0"0,-11-4 0,0 3 0,-5-3 0,4 4 0,-7 0 0,2 0 0,-4 0 0,1 0 0,2 0 0,-3 0 0,3 0 0,2-4 0,0 3 0,11-3 0,-5 0 0,4 3 0,-4-8 0,-1 8 0,-5-3 0,4 4 0,-7 0 0,2 0 0,-4 0 0,0 0 0,3 0 0,2 0 0,9 0 0,3-4 0,4 3 0,1-8 0,-5 4 0,3-1 0,-13 2 0,7 4 0,-12 0 0,2-4 0,-4 3 0,1-2 0,2 3 0,-2 0 0,2 0 0,1 0 0,2 0 0,0-4 0,3 3 0,-8-3 0,3 4 0,-3 0 0,-1 0 0,4 0 0,-4 0 0,3 0 0,-3 0 0,4 0 0,-3 0 0,3 0 0,-4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5:26:30.583"/>
    </inkml:context>
    <inkml:brush xml:id="br0">
      <inkml:brushProperty name="width" value="0.35" units="cm"/>
      <inkml:brushProperty name="height" value="0.35" units="cm"/>
      <inkml:brushProperty name="color" value="#6FC7FF"/>
    </inkml:brush>
  </inkml:definitions>
  <inkml:trace contextRef="#ctx0" brushRef="#br0">0 222 24575,'27'0'0,"-4"0"0,-14 0 0,-1 0 0,4 0 0,-3 0 0,7 0 0,-7 0 0,4 0 0,-1 0 0,-2 0 0,7 0 0,-4 0 0,1 0 0,3 0 0,-8 0 0,8 0 0,-7 0 0,2 0 0,-4 0 0,1 0 0,2 0 0,-2 0 0,2 0 0,2 0 0,0 0 0,5 0 0,6 0 0,-5 0 0,10 0 0,-10 0 0,4 0 0,-5 0 0,-4 0 0,3 0 0,-8 0 0,4 0 0,-5 0 0,0 0 0,3 0 0,-2 0 0,6 0 0,-1 0 0,4-4 0,5 3 0,-3-3 0,8-1 0,-8 4 0,3-4 0,-9 5 0,-2-3 0,-4 2 0,1-3 0,2 4 0,-3 0 0,4 0 0,-4 0 0,9-4 0,-2 3 0,14-4 0,-10 1 0,4 3 0,-4-7 0,-1 7 0,-5-3 0,0 4 0,-5 0 0,0 0 0,4 0 0,-3 0 0,2-4 0,2 3 0,6-3 0,5 0 0,6 3 0,0-8 0,0 8 0,-1-8 0,-4 8 0,-2-8 0,-9 8 0,-1-3 0,-5 4 0,0 0 0,3 0 0,-2 0 0,7-4 0,-3-1 0,11 0 0,0-4 0,12 3 0,-5-4 0,11 4 0,-11-3 0,11 8 0,-11-8 0,11 8 0,-11-8 0,11 8 0,-5-8 0,6 8 0,-5-9 0,-3 9 0,-5-3 0,-5 0 0,-2 3 0,-9-3 0,-2 4 0,-7-4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5:26:43.263"/>
    </inkml:context>
    <inkml:brush xml:id="br0">
      <inkml:brushProperty name="width" value="0.35" units="cm"/>
      <inkml:brushProperty name="height" value="0.35" units="cm"/>
      <inkml:brushProperty name="color" value="#6FC7FF"/>
    </inkml:brush>
  </inkml:definitions>
  <inkml:trace contextRef="#ctx0" brushRef="#br0">1 676 24575,'36'0'0,"-3"0"0,-15 0 0,0 0 0,-4 0 0,-2 0 0,-4 0 0,1 0 0,2 0 0,-2 0 0,3 0 0,-5 0 0,1 0 0,8 0 0,-5 0 0,9 0 0,-10 0 0,2 0 0,-4 0 0,0 0 0,4 0 0,-3 0 0,2 0 0,-3 0 0,0 0 0,4 0 0,-3 0 0,8 0 0,-7 0 0,7 0 0,-8 0 0,8 0 0,-8 0 0,4 0 0,-5 0 0,0 0 0,4 0 0,-3 0 0,3 0 0,-4 0 0,0 0 0,4 0 0,-3 0 0,3 0 0,-4 0 0,0 0 0,4 0 0,-3 0 0,3 0 0,0 0 0,2 0 0,0 0 0,3 0 0,-4 0 0,5 0 0,-4 0 0,3 0 0,-8 0 0,4 0 0,-1 0 0,-2 0 0,7 0 0,-4 0 0,6 0 0,-1 0 0,-5 0 0,4 0 0,-3 0 0,0 0 0,-2 0 0,1 0 0,-4 0 0,4 0 0,-1 0 0,-3 0 0,8 0 0,-3 0 0,0-4 0,-2 3 0,-3-2 0,-1 3 0,4 0 0,-3 0 0,2 0 0,-3 0 0,3 0 0,3 0 0,8 0 0,3 0 0,10 0 0,-3 0 0,9 0 0,-9 0 0,3 0 0,-10-4 0,-2 3 0,-9-3 0,-1 4 0,-5 0 0,0 0 0,3 0 0,2 0 0,9 0 0,3 0 0,11 0 0,1 0 0,6 0 0,1 0 0,-1-5 0,-6 3 0,-6-2 0,-8 4 0,-5 0 0,-4 0 0,-2 0 0,-4 0 0,1-4 0,2 3 0,8-7 0,0 7 0,9-8 0,-3 4 0,11-1 0,-5-3 0,5 8 0,-7-8 0,-4 8 0,-2-3 0,-5 4 0,6 0 0,-9-4 0,7 3 0,-9-3 0,5 4 0,6-4 0,-5 3 0,10-4 0,-10 1 0,9 3 0,-3-3 0,5 0 0,0 2 0,-1-6 0,1 6 0,-5-6 0,3 7 0,-8-3 0,3 0 0,-5 3 0,0-3 0,0 0 0,5 3 0,-3-8 0,8 8 0,-3-7 0,5 2 0,5 1 0,3-5 0,5 4 0,0-5 0,0 1 0,7-2 0,15-4 0,-4 4 0,3-9 0,-14 8 0,-12-2 0,3-1 0,-3 5 0,-1-5 0,-6 6 0,-8 1 0,-5 0 0,-4 0 0,-2 4 0,-4-3 0,-3 4 0,-1-8 0,-24-2 0,-11-12 0,-28 2 0,-17-7 0,24 13 0,-2 2-492,-4 0 0,-2 1 318,-8-1 0,-1 1 174,14 4 0,1 1-340,-7 3 0,1 0 340,-38-7 0,41 10 0,-1 0 0,5 1 0,1 0 0,-44 3-120,13 0 120,15 0 0,1 0 0,22 0 0,-4 0 983,23 0-690,-4 0 429,16 0-722,2 0 134,3 0-134,1 0 0,4 11 0,0 5 0,30 15 0,17 10 0,28 4 0,-27-14 0,1 0-426,4-2 1,1 0 425,4 4 0,0-3 0,36 7-123,-44-14 0,-1-2 123,15-1 0,-1 4 0,-15-4 0,-8-9 0,-16 3 840,-2-5-840,-10-4 257,0 2-257,-3 0 0,-9 2 0,-11-1 0,-4 0 0,-4-3 0,-1 0 0,5 3 0,-10-7 0,10 7 0,-5-7 0,6 3 0,0 0 0,0-3 0,4 3 0,-3-4 0,8 0 0,-4 0 0,4 0 0,-3 0 0,2 0 0,-2 0 0,-1 0 0,-1 0 0,0 0 0,-3 0 0,8 0 0,-8 0 0,7 0 0,-3 0 0,5 0 0,0 0 0,-5 0 0,4 0 0,-8 0 0,7 0 0,-7 0 0,8 0 0,-8 0 0,7 0 0,-7 0 0,8 0 0,-8 0 0,7 0 0,-3 0 0,1 0 0,2 0 0,-2 0 0,3 0 0,1 0 0,-5 0 0,4 0 0,-4 0 0,5 0 0,-5 0 0,4 0 0,-4 0 0,5 0 0,-1 0 0,-2 0 0,2 0 0,-3 0 0,5 0 0,-1 0 0,-5 0 0,4 0 0,-4 0 0,0 0 0,4 0 0,-4 0 0,5 0 0,0 0 0,26 15 0,-7-7 0,17 11 0,-15-14 0,-5 2 0,0-6 0,4 3 0,-3-4 0,2 0 0,-3 0 0,0 0 0,4 0 0,-3 0 0,7 0 0,-2 4 0,0-3 0,3 3 0,-8-4 0,3 0 0,-3 0 0,-1 0 0,3 0 0,-2 0 0,3 0 0,-4 0 0,0 0 0,3 0 0,-2 0 0,3 0 0,-4 0 0,0 0 0,3 0 0,-2 0 0,2 0 0,4 0 0,0 0 0,6 0 0,2 0 0,-3 0 0,8 0 0,-3 0 0,-1-4 0,0 3 0,-6-3 0,0 4 0,0-4 0,0 3 0,0-3 0,0 4 0,0 0 0,6 0 0,0 0 0,6 0 0,6 0 0,-5 0 0,5 0 0,-6 0 0,-6 0 0,0 0 0,-6 0 0,-5 0 0,0 0 0,-5 0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5:26:00.659"/>
    </inkml:context>
    <inkml:brush xml:id="br0">
      <inkml:brushProperty name="width" value="0.35" units="cm"/>
      <inkml:brushProperty name="height" value="0.35" units="cm"/>
      <inkml:brushProperty name="color" value="#6FC7FF"/>
    </inkml:brush>
  </inkml:definitions>
  <inkml:trace contextRef="#ctx0" brushRef="#br0">1 27 24575,'26'0'0,"-3"0"0,-15 0 0,0 0 0,4 0 0,-3 0 0,2 0 0,-3 0 0,1 0 0,7 0 0,-2 0 0,8 0 0,-4 0 0,6 0 0,-5 0 0,4-8 0,-5 6 0,0-6 0,-4 4 0,3 3 0,-8-2 0,4 3 0,-5 0 0,0 0 0,4 0 0,-3 0 0,2 0 0,1 0 0,7 0 0,1 0 0,8 0 0,-3 0 0,-1 0 0,0 0 0,-6 0 0,0 0 0,-5 0 0,4 0 0,-7 0 0,2 0 0,-3 0 0,-2 0 0,4 0 0,-2 0 0,2 0 0,2 0 0,0 0 0,1 0 0,3 0 0,-8 0 0,4 0 0,-5 0 0,0 0 0,4 0 0,-3 0 0,2 0 0,2 0 0,-4 0 0,8 0 0,-8 0 0,4 0 0,-5 0 0,0 0 0,3 0 0,-2 0 0,2 0 0,0 0 0,-2 0 0,2 0 0,5 0 0,-7 0 0,7 0 0,-7 0 0,-1 0 0,4 0 0,-4 0 0,4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5:26:16.047"/>
    </inkml:context>
    <inkml:brush xml:id="br0">
      <inkml:brushProperty name="width" value="0.35" units="cm"/>
      <inkml:brushProperty name="height" value="0.35" units="cm"/>
      <inkml:brushProperty name="color" value="#6FC7FF"/>
    </inkml:brush>
  </inkml:definitions>
  <inkml:trace contextRef="#ctx0" brushRef="#br0">1698 33 24575,'-31'0'0,"7"0"0,7 0 0,8 0 0,-8 0 0,7 0 0,-2 0 0,-1-4 0,4 3 0,-4-3 0,5 4 0,-1 0 0,-2 0 0,2-3 0,-2 2 0,-2-2 0,4 3 0,-4-4 0,1 3 0,-2-3 0,0 4 0,-3 0 0,8 0 0,-4 0 0,5 0 0,0-3 0,-4 2 0,3-2 0,-2 3 0,2 0 0,-3 0 0,-2 0 0,-4 0 0,-6 0 0,5 0 0,-10 0 0,10 0 0,-10 0 0,10 0 0,-5 0 0,6 0 0,0 0 0,0 0 0,-1 0 0,1 0 0,0 0 0,0 0 0,-6 0 0,5 0 0,-5 0 0,6 0 0,0 0 0,0 0 0,-1 0 0,1 0 0,0 0 0,4 0 0,-3 0 0,8 0 0,-4 0 0,0 0 0,4 0 0,-3 0 0,4 0 0,0 0 0,-8 0 0,1 0 0,-7 0 0,4 0 0,0 0 0,4 0 0,-3 0 0,8 0 0,-9 0 0,9 0 0,-8 0 0,7 0 0,-2 0 0,3 0 0,1 0 0,-4 0 0,3 0 0,-3 0 0,4 0 0,-1 0 0,-3 0 0,2 0 0,-3 0 0,1 0 0,-2 0 0,-4 0 0,0 0 0,-1 0 0,1 0 0,0 0 0,0 0 0,-1 0 0,1 0 0,4 0 0,2 0 0,3 0 0,1 0 0,-3 0 0,2 0 0,-3 0 0,0 0 0,3 0 0,-9 0 0,5 0 0,-1 0 0,-3 0 0,3 0 0,0 3 0,-3-2 0,8 3 0,-4-4 0,5 3 0,0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5:26:16.918"/>
    </inkml:context>
    <inkml:brush xml:id="br0">
      <inkml:brushProperty name="width" value="0.35" units="cm"/>
      <inkml:brushProperty name="height" value="0.35" units="cm"/>
      <inkml:brushProperty name="color" value="#6FC7FF"/>
    </inkml:brush>
  </inkml:definitions>
  <inkml:trace contextRef="#ctx0" brushRef="#br0">1 63 24575,'0'-35'0,"0"7"0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5:26:23.680"/>
    </inkml:context>
    <inkml:brush xml:id="br0">
      <inkml:brushProperty name="width" value="0.35" units="cm"/>
      <inkml:brushProperty name="height" value="0.35" units="cm"/>
      <inkml:brushProperty name="color" value="#6FC7FF"/>
    </inkml:brush>
  </inkml:definitions>
  <inkml:trace contextRef="#ctx0" brushRef="#br0">4907 0 24575,'-86'20'0,"-1"0"0,0-1 0,-15 7 0,24-7 0,54-15 0,84-14 0,-14 7 0,28-17 0,-37 13 0,1-13 0,-8 13 0,-6-6 0,-11 12 0,0-3 0,-5 4 0,-4 33 0,0 17 0,-4-1 0,0 6-346,2 4 0,3 0 346,0-4 0,2 0 0,0 6 0,2-2 0,15 21-216,-3 13 216,-3-32 0,-1-9 0,-7-21 0,-1-12 0,0-11 684,-1-4-684,0-4 224,0-23-224,-3 4 0,3-26 0,-6 7 0,2-5 0,1 0 0,-4-1 0,9-6 0,-4 5 0,1-5 0,-2 12 0,-1 3 0,-3 5 0,3 5 0,-4-4 0,0 10 0,0-5 0,-8 6 0,-13 3 0,-11 1 0,-26 2 0,11 6 0,-17 1 0,4 5 0,-8 0 0,0 0 0,9 9 0,8 3 0,19 8 0,3-4 0,19 1 0,2 2 0,8 11 0,0 8 0,15 6 0,23-2 0,30 8 0,-4-22-238,-9-4 0,0-1 238,5-8 0,-10-1 0,1-1 0,17-7 0,8 0 0,-15-6 0,-3-5 0,-26-4 0,-2-11 0,-15-18 476,1-8-476,-10-12 0,-6 6 0,-31-9 0,-7 19 0,-32-9 0,-6 25-492,24 16 0,-2 2 429,1 4 0,-2 2 63,-12 1 0,0 2 0,8 4 0,1 3 0,-41 5-184,51 5 1,3 4 183,-16 9 0,-3 18 0,17-7 0,18 3 0,6 34 983,17-21-876,21 17 280,18-23-387,29-19 0,16-2 0,-15-14 0,26-10 0,-26-2 0,14-5 0,-11 0 0,-8-16 0,-5-8 0,-6-18 0,-7-5 0,-11 8 0,-7 2 0,-8 12 0,-9 1 0,-1 6 0,-4 0 0,0 4 0,-3 5 0,-6 6 0,-5 3 0,0 0 0,1 0 0,5 0 0,3 17 0,2 13 0,3 6 0,0 13 0,0-12 0,0 6 0,8-6 0,-1-6 0,10-12 0,-3-6 0,0-4 0,-1-4 0,-5-1 0,0-4 0,4-9 0,-6-1 0,1-13 0,-7-2 0,0-5 0,0 0 0,0 6 0,0-5 0,0 10 0,-8-1 0,6 7 0,-9 8 0,3 2 0,2 14 0,-1 0 0,7 22 0,0-7 0,0 10 0,4-7 0,2 1 0,4 0 0,-1-6 0,1 0 0,-2-11 0,1 0 0,-1-5 0,0-3 0,1-2 0,2-3 0,-2 0 0,2 0 0,-7 11 0,-1-5 0,-3 9 0,11-7 0,-5-3 0,9 2 0,-7-3 0,1 1 0,-1 6 0,0-6 0,0 7 0,-4-4 0,3-4 0,-2 7 0,3-10 0,0 10 0,0-11 0,3 4 0,-3-1 0,3-2 0,-3 3 0,3-1 0,-2-2 0,2 3 0,-7 6 0,0-4 0,-4 8 0,0-6 0,3-1 0,-2 4 0,2-2 0,-3 2 0,0 0 0,-7-6 0,-2 5 0,-4-9 0,-3 3 0,2-4 0,-4 0 0,-6 4 0,5-3 0,-10 4 0,4-1 0,-5-3 0,1 8 0,-1-8 0,0 4 0,0-1 0,0-3 0,6 8 0,-5-8 0,9 3 0,-8-4 0,8 4 0,-8-3 0,3 3 0,-5-4 0,0 4 0,0-3 0,0 4 0,6-1 0,-5-3 0,10 3 0,-10-4 0,9 0 0,1 0 0,2 0 0,8 0 0,-4 0 0,5 0 0,0 0 0,-4 0 0,4 0 0,-7 0 0,5 0 0,-6 0 0,2 0 0,-9 0 0,3 0 0,-3 0 0,0 0 0,3 0 0,-8 0 0,8-4 0,-3 3 0,5-4 0,-1 5 0,1-4 0,4 3 0,-3-3 0,3 0 0,-4-1 0,0 0 0,0-3 0,-1 7 0,1-7 0,4 7 0,-3-7 0,8 3 0,-4 0 0,5-2 0,0 2 0,3-3 0,-7-5 0,7 3 0,-13-7 0,-1 3 0,-1-10 0,-15 2 0,8-2 0,-9 3 0,7 5 0,-1-2 0,-6 6 0,-2-3 0,1 0 0,-5 8 0,-2-7 0,-8 7 0,-22-5 0,18 5 0,-17 1 0,21 6 0,-14 0 0,6 0 0,-7 0 0,9 0 0,-1 0 0,0 5 0,1 2 0,-1 5 0,7-1 0,-5 0 0,5 1 0,-14 0 0,6-1 0,-33 7 0,28-5 0,-19 3 0,32-4 0,2-6 0,6-1 0,7-5 0,-5 0 0,11 0 0,-5 0 0,6 0 0,5 0 0,-4 0 0,10 0 0,-4 0 0,4 0 0,1 0 0,0 0 0,-6 0 0,0 0 0,-6 0 0,-6 0 0,-1 0 0,-7 0 0,7 0 0,-5 0 0,-3 0 0,6 0 0,1 0 0,10 0 0,3 0 0,-5 0 0,0 0 0,0 0 0,0 0 0,6 0 0,0 0 0,6 0 0,0 0 0,4 0 0,1 0 0,5 0 0,0 0 0,-4 0 0,-1 4 0,0 0 0,0 5 0,5-1 0,-1 0 0,1 0 0,0-3 0,0 2 0,0-6 0,0 6 0,-4-2 0,-7 4 0,-6 0 0,-11 6 0,-8 2 0,-1 0 0,-5 4 0,0-8 0,11 7 0,-10-8 0,18 2 0,0-4 0,8-5 0,4 4 0,6-8 0,0 3 0,5-4 0,-1 3 0,-3-2 0,3 6 0,-3-2 0,-1-1 0,4 4 0,-4-7 0,1 6 0,2-6 0,-3 7 0,5-7 0,0 6 0,-5-6 0,4 6 0,-4-6 0,5 7 0,0-8 0,-1 8 0,-2-4 0,-2 4 0,0-3 0,-4 3 0,8-3 0,-9 4 0,9-5 0,-8 4 0,7-3 0,-7 4 0,8-5 0,-4 4 0,5-4 0,0 1 0,4 5 0,23-23 0,-10 16 0,22-18 0,-17 11 0,4 3 0,5-3 0,2 4 0,-1 0 0,5 0 0,-10 0 0,9-5 0,-8 4 0,3-3 0,-5 4 0,-4 0 0,-1 0 0,-5 0 0,0 0 0,4 0 0,-3 0 0,3 0 0,-4 0 0,0 0 0,4 0 0,-3 0 0,3 0 0,-4 0 0,0 0 0,4 0 0,-3 0 0,3 0 0,-4 0 0,0 0 0,4 0 0,-3 0 0,3 0 0,-4 0 0,0 0 0,4 0 0,-3 0 0,2 0 0,-3-4 0,0 4 0,3-4 0,-2 4 0,3 0 0,-4 0 0,4 0 0,-2-4 0,7 3 0,-4-2 0,1 3 0,3 0 0,-8-4 0,4 3 0,-1-3 0,-2 4 0,7-4 0,-8 3 0,4-3 0,-1 0 0,-3 3 0,8-3 0,-3 4 0,0-4 0,3 3 0,-3-2 0,-1 3 0,4 0 0,-3 0 0,4 0 0,0 0 0,0 0 0,0 0 0,0 0 0,-4 0 0,3 0 0,-3 0 0,4 0 0,-4 0 0,3-4 0,-4 3 0,5-3 0,6 4 0,-5 0 0,4 0 0,-4 0 0,-1 0 0,0 0 0,0 0 0,0 0 0,0 0 0,0 0 0,0 0 0,0 0 0,-4 0 0,3 0 0,0 0 0,2 0 0,-1 0 0,-1 0 0,-8 0 0,8 0 0,-3 0 0,4 0 0,-5 0 0,4 0 0,-7 0 0,7 0 0,-8 0 0,4 0 0,-1 0 0,-2 0 0,7 0 0,-4 0 0,11 0 0,-5 0 0,9 0 0,-3 0 0,5 0 0,6 0 0,-5 0 0,4 0 0,1 0 0,-5 0 0,18 0 0,-16 0 0,10 0 0,-13 0 0,-5 0 0,3 0 0,-3 0 0,-1 0 0,5 0 0,-5 0 0,6 0 0,6 0 0,1 0 0,7 0 0,-1 0 0,0 0 0,-6 0 0,-6 0 0,-8 0 0,-5 0 0,-4 0 0,-1 0 0,-5 0 0,0-4 0,4 3 0,2-3 0,13-4 0,-7 2 0,7-7 0,-9 4 0,-4 0 0,3 0 0,-8 0 0,4 4 0,-9-2 0,4 2 0,-7-7 0,2-2 0,-3-16 0,0 4 0,-5-16 0,-5 11 0,-7-18 0,-10 8 0,3-9 0,-4 5 0,7 7 0,-7-5 0,7 11 0,-5 0 0,2 8 0,4 9 0,-3 1 0,-1 5 0,5 4 0,-5 0 0,-7 5 0,4 0 0,-11 0 0,8 0 0,0 0 0,-6 5 0,5 1 0,-11-1 0,5 5 0,-7-9 0,1 4 0,0-5 0,-1 0 0,1 0 0,6 4 0,1-3 0,11 3 0,2-4 0,-1 5 0,9-4 0,-7 7 0,8-3 0,0 4 0,-3-4 0,-10 7 0,6-6 0,-11 7 0,18-7 0,-3 2 0,8-7 0,-4 6 0,0-2 0,8 0 0,-3-1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5:26:36.383"/>
    </inkml:context>
    <inkml:brush xml:id="br0">
      <inkml:brushProperty name="width" value="0.35" units="cm"/>
      <inkml:brushProperty name="height" value="0.35" units="cm"/>
      <inkml:brushProperty name="color" value="#6FC7FF"/>
    </inkml:brush>
  </inkml:definitions>
  <inkml:trace contextRef="#ctx0" brushRef="#br0">36 214 24575,'37'-4'0,"-6"3"0,-8-8 0,-5 8 0,0-7 0,-4 7 0,-1-3 0,-5 4 0,0 0 0,3 0 0,-2 0 0,2 0 0,-3 0 0,0 0 0,4 0 0,2-4 0,-1 3 0,-1-3 0,-4 4 0,1 0 0,2 0 0,-2 3 0,3-2 0,-4 6 0,0-6 0,0 6 0,-27-2 0,9-1 0,-24 5 0,21-8 0,-5 3 0,9-1 0,-3-2 0,3 3 0,2-4 0,-4 0 0,2 0 0,-2 0 0,3 0 0,0 0 0,-4 0 0,3 0 0,-3 0 0,5 0 0,-1 0 0,-8 0 0,1 0 0,-7 0 0,4 0 0,0 4 0,-1-3 0,6 3 0,0-4 0,5 0 0,-1 0 0,36 0 0,-15 0 0,24 0 0,-19 0 0,-7 0 0,2 0 0,-3 0 0,-1 0 0,4 0 0,-4 0 0,4 0 0,-5 0 0,5 0 0,-3 0 0,7 0 0,-7 0 0,8 0 0,-8 0 0,4 0 0,-5 0 0,0 0 0,4 0 0,-4 0 0,3 0 0,-3 0 0,0 0 0,4 0 0,-3 0 0,3 0 0,1 0 0,-4 0 0,4 0 0,-5 0 0,-1 0 0,5 0 0,-3 0 0,3 0 0,0 0 0,7 0 0,0 0 0,5 0 0,-11 0 0,4 0 0,-7 0 0,2 0 0,-3 0 0,-1 0 0,4 0 0,-3 0 0,2 0 0,2 0 0,-4 0 0,4 0 0,-5 0 0,0 0 0,4 0 0,-3 0 0,3 0 0,-4 0 0,0 0 0,3 0 0,-2 0 0,3-4 0,1 3 0,0-3 0,1 1 0,3 2 0,-8-3 0,8 0 0,-8 3 0,4-3 0,-5 4 0,0 0 0,4 0 0,-4 0 0,8 0 0,-2 0 0,4 0 0,0 0 0,0 0 0,-4 0 0,3 0 0,-8 0 0,4 0 0,-5 0 0,0 0 0,4 0 0,-3 0 0,2 0 0,2 0 0,1 0 0,4 0 0,5 0 0,-4 0 0,10 0 0,-5 0 0,1 0 0,3 4 0,-8-2 0,8 2 0,-8-4 0,3 0 0,-5 0 0,5 0 0,-3 0 0,8 0 0,-3 0 0,4 0 0,1 0 0,0 0 0,-5 0 0,3 0 0,-9 0 0,0 0 0,-6-4 0,-5 3 0,0-2 0,4 3 0,-3 0 0,2-4 0,-3 3 0,5-7 0,0 7 0,5-7 0,-4 7 0,3-7 0,-3 7 0,-1-3 0,0 0 0,-5 3 0,0-3 0,8-3 0,4 1 0,14-3 0,3 0 0,13 2 0,-5-4 0,5 0 0,0 0 0,-5 4 0,-1-2 0,-2 3 0,-11-4 0,5-1 0,-6 6 0,-6-4 0,5 8 0,-14-7 0,7 7 0,-8-6 0,-1 6 0,0-7 0,-8 3 0,-2-3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3:50:48.125"/>
    </inkml:context>
    <inkml:brush xml:id="br0">
      <inkml:brushProperty name="width" value="0.35" units="cm"/>
      <inkml:brushProperty name="height" value="0.35" units="cm"/>
      <inkml:brushProperty name="color" value="#75E4FF"/>
    </inkml:brush>
  </inkml:definitions>
  <inkml:trace contextRef="#ctx0" brushRef="#br0">2770 726 24575,'-60'1'0,"-7"1"0,2-2 0,10 0 0,-10 5 0,15 6 0,-1 8 0,6 4 0,21 2 0,10 3 0,9-2 0,5 3 0,15-6 0,4-1 0,25-8 0,24-5 0,1-6 0,20-20 0,-18-18 0,-18-8 0,0-23 0,-26 7 0,-1-8 0,-15-20 0,-18 22 0,-23-7 0,-25 25 0,-24 14-572,-13 13 572,-7 11 0,25 9 0,-16 14 0,30 6 0,-5 19 0,15 2 0,17 2 0,16-1 0,8-6 0,9-4 0,12-6 572,9-9-572,20-5 0,25-7 0,1-5 0,18-21 0,-28-3 0,10-26 0,-19 3 0,1-7 0,-11 3 0,-19 7 0,-11 0 0,-27 15 0,-16 9 0,-35 13 0,-11 22-492,30 0 0,-2 5 388,-1 8 1,1 5 103,-3 5 0,3 2 0,12-7 0,1 2-179,-2 4 1,4 2 178,-7 19 0,-1 14 0,23-15 0,13-8 0,13-14 0,24-1 983,21-18-798,29-2-185,17-19-391,-42-9 0,1-5 391,1-3 0,-3-3 0,31-28-273,-38 19 1,-4 0 272,9-20 0,3-11 0,-22 5 0,-21-12 0,-29 26 983,-28-2-837,-38 34-146,33 9 0,-2 1-428,-9 0 1,-2 4 427,-6 5 0,0 4 0,-1 0 0,1 4 0,16 2 0,1 2-134,-7 3 1,5 0 133,3 5 0,-24 10 0,38-15 0,1 1 0,12-8 983,15-6-554,5-1-141,30-3-288,-3-3 0,22 1 0,-15-3 0,-2 0 0,-5 0 0,-2 0 0,-5 0 0,-4 0 0,-35 0 0,-17 0 0,-42 0 0,34 3 0,-4 1-492,-9 1 0,-3 3 202,-8 3 0,-2 2 290,-6 2 0,1 0 0,16-4 0,0 0 0,-8 3 0,5-2-249,0-4 249,-26 5 0,49-8 0,-3-1 0,16-2 0,22-2 983,64-14-423,17-2-560,13-8 0,9-4-492,-11 4 0,1-3 164,-14 2 0,3-2 0,-3 1 113,11-4 1,-2-1-278,15-10 0,-5-1 295,-38 16 0,-1 0 197,24-13 0,-5 2 0,-12-1 0,22-10 0,-43 20 0,5-3 983,-23 10 0,-10 7 0,-44 9 0,-54 9-927,24 9 1,-6 4-385,11-5 0,-4 1 0,-1 3 0,-6 6 0,-1 3 0,-1 1 0,-5 1 0,-2 0 0,3 0 312,13-5 1,2 1 0,-1-1 15,-10 4 0,-1 1 0,8-4-288,14-3 0,4-2 288,-11 3 0,4-3 0,-9 5 0,14-6 0,3 0 0,16-7 983,28-7 0,31-18-50,35-17-933,-16 7 0,5-4-492,12-5 0,3-3 422,2-3 1,1-2 69,10-1 0,-2 0 0,-20 8 0,-1 0-231,12-2 0,-6 4 231,-4-2 0,24-10 0,-40 21 0,0 1 0,-13 6 983,-15 10-213,-7 3-263,-52 27-507,-7 11 0,3-4 0,-3 4-330,2 2 0,3-1 330,-32 22 0,9-8 0,22-13 0,6-5 0,4-1 0,12-8 0,12-11 0,19-9 660,29-29-660,28-15 0,-13 7 0,3-4-492,3-4 0,-1 1 488,-7 8 1,-1 1 3,27-28 0,-16 20 0,-16 8 0,12-6 0,-29 20 0,-5 2 0,-54 45 0,-38 35 0,11-11 0,-8 7-328,14-10 0,-2 3 0,2-2-164,-16 14 0,3-3 490,0-1 0,7-5-233,0 4 235,-5 1 0,28-20 0,-21 22 0,62-42 0,43-26 0,10-17 0,7-9-492,2-3 0,2-3 156,21-10 1,-3 1 335,-32 16 0,-2 1 491,10-2 1,-1 1 491,25-14-856,-15 10 115,1 1-242,-22 9 0,-14 13 0,-16 6 983,-5 9-64,-21 16-303,-12 18-616,-21 21 0,-13 10 0,7-7 0,-11 6 0,29-28 0,-13 8 0,19-18 0,-1-3 0,9-7 0,7-7 0,2-5 0,2-4 0,-7-5 0,1-1 0,-11-2 0,-1 2 0,-8 2 0,-4 1 0,5 0 0,0 3 0,7 2 0,5 3 0,2 0 0,9-3 0,3 1 0,3 5 0,5-2 0,3 8 0,0 1 0,-1 0 0,-2 7 0,-2 1 0,-1-4 0,0 5 0,-5-8 0,0 1 0,-6-4 0,4-4 0,-2-3 0,3-3 0,0-1 0,-5-4 0,2 1 0,-9-2 0,5 0 0,-10 0 0,3 0 0,-6 1 0,5 3 0,-4 3 0,7 2 0,-5 0 0,5 1 0,3-5 0,3 1 0,5-3 0,0 1 0,17 12 0,-2 0 0,11 6 0,-5-4 0,-1-4 0,-1-1 0,4 1 0,-5-3 0,2-1 0,-4-2 0,-1-3 0,-1 1 0,1-3 0,2 0 0,2-1 0,4-2 0,2 0 0,4 0 0,1-4 0,6 1 0,0-8 0,4 4 0,-1-7 0,-5 5 0,1-2 0,-5 1 0,0-1 0,-2 1 0,-4 0 0,-3 5 0,-1-2 0,-1 3 0,-1-1 0,-3 3 0,2-1 0,5 1 0,-3-1 0,11 0 0,-11 1 0,12-2 0,-7 1 0,14-1 0,-6 0 0,6-1 0,-5 1 0,3-3 0,-2 2 0,4-1 0,-9 2 0,8-3 0,-8 2 0,9-3 0,-4 3 0,1-2 0,-2 3 0,0 0 0,0 1 0,0-1 0,2 2 0,-1 0 0,1-2 0,-2 1 0,0 1 0,9-5 0,-7 4 0,3-4 0,-4 3 0,1-3 0,5 2 0,-1-4 0,0 4 0,0-3 0,1 2 0,6-1 0,-6 1 0,5-2 0,-2 1 0,4 0 0,-1 0 0,0 1 0,4-1 0,-3 4 0,10-2 0,-6 2 0,6-2 0,1 2 0,0-2 0,0 2 0,32-5 0,-25 2 0,26 1 0,-29 0 0,0 2 0,-3-3 0,-2-2 0,-3 3 0,-3-3 0,-2 1 0,-2 1 0,-4-5 0,-6 6 0,1-6 0,-7 4 0,4-1 0,-4-1 0,-4 1 0,-3 2 0,-2-1 0,-2 3 0,-1-3 0,-4 2 0,0 0 0,-2-1 0,2 0 0,-3 0 0,2-2 0,-4-2 0,0 0 0,-2-5 0,-1-5 0,0-1 0,0 0 0,0-6 0,-2 5 0,0-4 0,-2 3 0,0 5 0,0 3 0,0 3 0,1 2 0,0 1 0,-2 1 0,-4-1 0,-1 2 0,-7-5 0,6 5 0,-8-3 0,5 3 0,-5-3 0,6 4 0,-2-3 0,7 5 0,0 0 0,28-5 0,-3 6 0,31-7 0,-11 7 0,9-2 0,-14 1 0,5-3 0,-13 0 0,2-2 0,-5-1 0,-7 1 0,-5-2 0,-5-1 0,-3 1 0,-1-1 0,-3 1 0,-5 0 0,-1 2 0,-6 0 0,4 4 0,1-2 0,0 5 0,4-2 0,-2 25 0,5-5 0,5 23 0,3-10 0,4 4 0,0-6 0,0 3 0,1-3 0,0 3 0,1-2 0,-3-4 0,0-4 0,0-3 0,-3-2 0,2 0 0,-2-1 0,1 1 0,-2-2 0,4 4 0,-3-4 0,3 4 0,-1-2 0,1 2 0,-1-2 0,1 2 0,0-2 0,-1 2 0,-1-1 0,1 1 0,-1-2 0,1-1 0,1 1 0,-3 0 0,1-2 0,-1-1 0,-2-2 0,2 0 0,-1 0 0,-1 1 0,0-3 0,1 2 0,-1-4 0,-1 6 0,0-5 0,0 3 0,1 0 0,-2-1 0,1 6 0,0-3 0,0 3 0,1 0 0,-1 0 0,2-1 0,-4-1 0,3-1 0,-1-1 0,0-3 0,1 1 0,-3 1 0,1-2 0,-1 6 0,0-1 0,0 7 0,0 4 0,0-3 0,0 3 0,0-5 0,0 3 0,0-6 0,0-2 0,0-5 0,0-2 0,0 3 0,2-2 0,-2 2 0,3 0 0,-3-3 0,3 3 0,-2-1 0,2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5:26:48.881"/>
    </inkml:context>
    <inkml:brush xml:id="br0">
      <inkml:brushProperty name="width" value="0.35" units="cm"/>
      <inkml:brushProperty name="height" value="0.35" units="cm"/>
      <inkml:brushProperty name="color" value="#6FC7FF"/>
    </inkml:brush>
  </inkml:definitions>
  <inkml:trace contextRef="#ctx0" brushRef="#br0">317 1169 24575,'38'0'0,"-7"0"0,-2 0 0,-10 0 0,9 0 0,-13 0 0,3-4 0,-10 3 0,1-3 0,2 4 0,-2 0 0,7 0 0,-2-4 0,9-1 0,2 0 0,4-4 0,1 8 0,0-8 0,0 8 0,-6-4 0,-1 1 0,-9 3 0,-1-3 0,-5 4 0,0 0 0,4-4 0,6-1 0,6-4 0,11-2 0,3 1 0,5-1 0,0 0 0,1 5 0,-1-4 0,0 9 0,-6-8 0,-1 7 0,-6-2 0,-5 4 0,-2-4 0,0 3 0,-4-7 0,5 3 0,-1-9 0,-4-1 0,10-4 0,-10 0 0,11-6 0,-14 0 0,8-6 0,-13 6 0,4-10 0,-10 9 0,0-22 0,-10 9 0,-17-13 0,-18-2 0,-34 0-492,33 22 0,-4 2 445,-7 0 0,-3 2 47,-3 1 0,-2 2 0,2 2 0,-2 2 0,-7 4 0,-1 4 0,5 4 0,0 3 0,0 2 0,-1 2 0,1 1 0,3 2-268,-30-1 268,-10 0 0,38 0 0,-13 5 0,23 6 0,0 5 0,24-1 0,2-6 983,21-1-904,1-4 205,4 8-284,0-3 0,8 3 0,8-3 0,8 1 0,1-5 0,3 0 0,-8-5 0,3 0 0,-9 0 0,-2 0 0,-4 0 0,1 0 0,-5 20 0,0-6 0,-4 22 0,8-17 0,20 7 0,12-10 0,27-5 0,18-6-963,12-17 963,-41-4 0,-3-4 0,30-16-263,-38 4 0,-4-2 263,10-10 0,11-7 0,-23 18 0,-7 7 0,-13 11 937,-10 2-937,-16 9 552,-4 0-552,-10 4 0,7 4 0,1 0 0,9 9 0,0 12 0,4 1 0,9 10 0,19-4 0,21 2 0,27-9 0,10-1-385,-35-15 0,2-4 385,43 3 0,-8-2 0,2-6-179,-20-5 179,7-13 0,-18-1 0,-15-8 0,-13 2 0,-7 5 762,-9-4-762,-2 6 187,-8 0-187,-1 0 0,-4-6 0,0 5 0,0-10 0,0 5 0,0-12 0,-4 9 0,3-7 0,-3 19 0,0-7 0,3 12 0,-7 1 0,-3 20 0,5-4 0,-5 12 0,11-11 0,-4 0 0,3 4 0,-2 7 0,3 1 0,0 14 0,0-8 0,0 10 0,0-12 0,0 0 0,0-6 0,0-5 0,0 4 0,0-7 0,0 7 0,4 2 0,11 1 0,7 10 0,3-5 0,5 2 0,-9 2 0,3-9 0,-5 3 0,-6-9 0,0-2 0,-5-4 0,0 1 0,0-5 0,0 3 0,0-2 0,0-1 0,0 3 0,0-2 0,1 3 0,-1-3 0,0 2 0,0-3 0,-3 5 0,-2 2 0,-3-2 0,0 2 0,0 1 0,0-3 0,0 8 0,4-3 0,1 0 0,4-2 0,-1-3 0,-4-1 0,4 0 0,-4 0 0,4-3 0,-4 5 0,3-4 0,-2 5 0,3-2 0,0-1 0,0 0 0,1 0 0,-5 0 0,3 0 0,-2 1 0,0-1 0,2 0 0,-7 0 0,7 0 0,-2 0 0,3 0 0,0 0 0,1 1 0,3-1 0,-3 0 0,4 1 0,-5-1 0,0 0 0,0 0 0,-3 1 0,6-1 0,-6 0 0,7 5 0,-3 0 0,4 1 0,-3 3 0,7-3 0,-8 0 0,4-1 0,-5-5 0,0 0 0,1 0 0,-5 1 0,3-2 0,-6 1 0,3 3 0,-4-2 0,0 2 0,-11-7 0,4 0 0,-13-4 0,6 0 0,0 3 0,-3-2 0,3 3 0,-4-4 0,4 0 0,1 0 0,1 0 0,2 0 0,-3 0 0,5 0 0,0 0 0,-3 0 0,2 0 0,-2 0 0,-2 0 0,4 0 0,-8 0 0,7 0 0,-2 0 0,3 0 0,1 0 0,-4 0 0,3 0 0,-3 0 0,4 0 0,0 0 0,-4 0 0,-2 0 0,1 0 0,-4 0 0,8 0 0,-9-4 0,9 3 0,-4-3 0,1 4 0,2 0 0,-7-4 0,3 2 0,0-2 0,-3 0 0,3 3 0,1-3 0,-4 4 0,7 0 0,-7 0 0,8 0 0,-9 0 0,9-3 0,-8 2 0,3-3 0,-4 4 0,0 0 0,-1 0 0,1-4 0,-5 3 0,-2-3 0,0 4 0,-3 0 0,8 0 0,-8 0 0,8 0 0,-8 0 0,8 0 0,-8 0 0,3 0 0,0 0 0,-3 0 0,8 0 0,-8 0 0,8 0 0,-3 0 0,-1 0 0,0 0 0,-1 0 0,-4 0 0,10 0 0,-5 0 0,1 0 0,3 0 0,-3 0 0,5 0 0,-6 0 0,5 0 0,-4 0 0,4 0 0,1 0 0,0 0 0,4 0 0,2 0 0,3 0 0,1 0 0,-4 0 0,-1 0 0,-4 0 0,3 0 0,-3 0 0,3 0 0,-4 0 0,0 0 0,-1 0 0,6 0 0,0 3 0,0-2 0,4 3 0,-8-4 0,7 0 0,-7 0 0,8 0 0,-4 4 0,5-4 0,-1 4 0,-3 0 0,3-3 0,-2 6 0,-2-3 0,4 4 0,-3 0 0,-1 1 0,4-5 0,-9 4 0,5-7 0,-1 7 0,1-7 0,5 3 0,-1-4 0,-3 0 0,3 0 0,-7 0 0,6 0 0,-7 0 0,4 0 0,-11 0 0,9 0 0,-7 0 0,8 0 0,0 0 0,1 0 0,5 0 0,0 0 0,-4 0 0,0 0 0,0 0 0,-4 0 0,2 0 0,-4 0 0,-5 0 0,3 0 0,-3 0 0,4 0 0,6 0 0,0 0 0,5 0 0,-1 0 0,1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5:28:25.1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2057 1141 24575,'41'-5'0,"4"1"0,-15 4 0,5 0 0,-23 0 0,-85 0 0,17 0 0,-8 0-328,3 0 0,-6 0 0,-7 0 101,-19 0 0,-11 0 0,-1 0 0,12 0 227,20 0 0,8 0 0,-11 0 0,0 0 0,-13 0 0,-6 0 0,1 0 0,10 0 0,16 0 0,0 0 0,4 0 0,-12 0 0,-15 0 0,2 0 0,17 0-402,-20 0 402,28 0 0,7 0 0,21 0 0,90-20 0,40-7 0,-5 3 0,10-2-328,-28 7 0,2 1 0,4 1 0,13-3 0,3 1 0,-3-1 0,-13 2 0,-3 0 0,3 0 219,20-5 1,5 0 0,-12 0 108,-15-2 0,-2 1-120,3 3 0,6-1 1,-9 1 119,-9-1 0,-4 0-153,11 2 1,-2 0 152,-17 3 0,-6 0 0,15-2 0,-23 4 983,-19 9 0,-7 2 0,-44 4 0,-15 0 0,-52 0-950,47 0 1,-2 0-34,-8 0 0,-1 0 0,4 0 0,1 0-206,3 0 1,2 0 205,2 2 0,1 2 0,-37 3 0,16 6 0,5-1 0,28-2 0,12 0 983,12-2-739,10 10 193,8-7-437,38 15 0,23-7 0,-10-4 0,6-1-492,7-2 0,1-1 393,-8 0 0,-1-1 99,7-2 0,-1-1 0,-12 0 0,-2 0-3,45 1 3,-18-2 0,-21-6 0,-26 0 0,-7 0 0,-13 0 0,-85 0 0,-26 0-328,33 0 0,-10 0 0,-2 0 0,-9 0 0,-3 0 0,1 0 128,9 0 0,0 0 1,-3 0 199,6 0 0,-5 0 0,3 0 0,7 0 0,-14 0 0,3 0-328,9 0 0,-3 0 0,7 0 32,7 0 0,5 0 161,-7 0 0,4 0 135,-14 0 0,21 0 0,55 4 0,67-3 0,-8 1 0,9 0 327,-4-1 1,6-1 0,-2-1-235,23 1 1,-1 0-94,-2 0 0,-3 0 100,-6 0 1,-3 0-101,-10 0 0,-1 0-164,6 0 1,-3 0 163,28 0 0,-30 0 0,-28 0 983,-14 0 0,-87-6-801,-13-9-182,0 0 0,-8-2 40,1 1 0,2-2-40,12 0 0,1-1 0,-6 3 0,2 1 55,16 4 0,4 0-55,-47-9 0,12 2 0,33 10 0,10-7 0,23 10 983,2-4-402,13 1 71,2-1-652,3-6 0,0 5 0,0-6 0,-4 3 0,-1 4 0,-4-8 0,-4 7 0,3-3 0,-7 0 0,7-1 0,-7 0 0,3-3 0,-4 7 0,0-8 0,4 9 0,-3-8 0,6-2 0,-2-1 0,-1-9 0,3 10 0,-3-5 0,9 11 0,-2 0 0,6 5 0,-3 0 0,4-4 0,8 3 0,2 1 0,13 0 0,-3 3 0,3-5 0,0 5 0,-3-3 0,3 7 0,-5-3 0,-4 0 0,3 3 0,-8-3 0,4 4 0,-5-3 0,0 2 0,4-3 0,-3 4 0,2 0 0,-3 0 0,4 0 0,1 0 0,-1 0 0,5 0 0,-3 0 0,4 0 0,-4 0 0,3 0 0,-3 0 0,-1 0 0,0-4 0,-5 3 0,0-2 0,5-1 0,-4 3 0,8-8 0,-8 8 0,8-7 0,-7 7 0,2-3 0,-3 4 0,-1-4 0,4 4 0,-3-4 0,2 4 0,-3 0 0,3 0 0,-2 0 0,7 0 0,-7 0 0,8 0 0,-8 0 0,4 0 0,-5 0 0,0 0 0,3 0 0,-2 0 0,2 0 0,-3 0 0,3 0 0,3 0 0,-1 3 0,-1-2 0,-4 3 0,1-4 0,2 0 0,-1 3 0,1-2 0,-3 2 0,0 1 0,3-3 0,-2 3 0,3-4 0,-4 0 0,0 0 0,4 3 0,-3-2 0,3 3 0,-4-4 0,0 0 0,7 0 0,0 0 0,7 0 0,-9 0 0,4 0 0,-7 0 0,2 0 0,-4 0 0,1 0 0,2 0 0,-3 0 0,3 0 0,-3 0 0,5 0 0,1 0 0,-1 0 0,4 0 0,-3 0 0,4 0 0,-4 0 0,-2 0 0,-4 0 0,1 0 0,2 0 0,-2 0 0,3 0 0,-5 0 0,1 0 0,8 0 0,-1 0 0,7 0 0,-4 0 0,-4 0 0,-2 0 0,-4 0 0,0 0 0,4 0 0,-3 0 0,7 0 0,-3 0 0,5 0 0,0 0 0,0 0 0,-4 0 0,-1 0 0,-5 0 0,0 0 0,4 0 0,-4 0 0,4 0 0,-5 0 0,9 0 0,4 0 0,3 0 0,6 0 0,-10 0 0,4 0 0,-9 0 0,3 0 0,-8 0 0,4 0 0,-5 0 0,0 0 0,3 0 0,-2 0 0,12 0 0,-6 0 0,8 0 0,-4 0 0,-1 0 0,-5 0 0,0 0 0,-5 0 0,0 0 0,0 7 0,-3 1 0,-9 4 0,-6 0 0,-12-3 0,-3 1 0,-18 0 0,4 5 0,-18 3 0,12-1 0,-12 6 0,5-6 0,-6 2 0,-1-3 0,7-4 0,2-1 0,6 0 0,7-1 0,1 0 0,6-4 0,0-2 0,-5 1 0,3 1 0,-10 4 0,5 1 0,-1-1 0,3-4 0,5 3 0,5-8 0,6 3 0,6 0 0,5-3 0,0 3 0,36-4 0,-10 0 0,44 0 0,-16 0 0,12 0 0,1 0 0,-7 0 0,-8 0 0,-3 0 0,-9 0 0,4 0 0,-7 0 0,7 0 0,-5 0 0,11 0 0,-5 0 0,7 0 0,-1 0 0,-6 0 0,-1 0 0,-12 0 0,5 0 0,-10 0 0,4 0 0,-5 0 0,6 0 0,-5 0 0,4 0 0,1 0 0,-5 0 0,4 0 0,-5 0 0,0 4 0,0 1 0,1 4 0,-1 0 0,5 0 0,-8 4 0,8-2 0,-13 6 0,7-7 0,-7 12 0,7-6 0,-5 18 0,2-2 0,2 18 0,3 9 0,3-11 0,-3 22 0,1-22 0,-2 11 0,0-9 0,-4-18 0,-4 3 0,-1-20 0,0 2 0,-4-8 0,2-1 0,-6-54 0,3 11 0,-10-55 0,-1 22 0,-5 0 0,-1-6 0,1 6 0,0 0 0,0 9 0,1 14 0,1 15 0,4 6 0,2 11 0,1 4 0,2 1 0,-6 0 0,6 0 0,-6-4 0,1-5 0,-3 2 0,-1-14 0,1 9 0,-1-8 0,1 8 0,-1-3 0,5 9 0,-3-3 0,7 8 0,-6 0 0,-1 5 0,0 4 0,-7 0 0,2 0 0,1 0 0,-1 0 0,5 0 0,-1 0 0,-3 0 0,2 0 0,-3 0 0,5 0 0,0 0 0,-3-3 0,5-1 0,-4-1 0,2-5 0,-1 5 0,1-7 0,25 8 0,-9 0 0,17 4 0,-17 0 0,0 0 0,3 0 0,-2 0 0,3 0 0,-4 0 0,1 0 0,2 0 0,-2 0 0,2 0 0,0 0 0,-2 0 0,2 0 0,2 0 0,-4 0 0,8 0 0,-3 0 0,0 0 0,-2 0 0,-4 0 0,1 0 0,2 0 0,-2 0 0,3 0 0,-4 0 0,3 0 0,-2 0 0,7 0 0,-3 0 0,1 0 0,3 0 0,-3 0 0,-1 0 0,4 0 0,-7 0 0,2 0 0,-4 0 0,1 0 0,2 0 0,-2 0 0,2 0 0,-3 0 0,0 0 0,8 0 0,-6 0 0,11 0 0,-12 0 0,4 0 0,0 0 0,-4 0 0,3 0 0,-3 0 0,-1 0 0,4-8 0,-3 6 0,3-6 0,-4 8 0,1 0 0,3 0 0,-4 0 0,4 0 0,-5 0 0,5 0 0,-4 0 0,4 0 0,0 0 0,-2 0 0,7 0 0,-4 0 0,1 0 0,3 0 0,-8 0 0,4 0 0,-5 0 0,0 0 0,4 0 0,-4 0 0,3 0 0,-3 0 0,5 0 0,6 0 0,0 0 0,4 0 0,-9 0 0,3 0 0,-8 0 0,4 0 0,-5 0 0,0 0 0,3 0 0,-2 0 0,2 0 0,-2 0 0,-1 0 0,4 0 0,-2 0 0,2 0 0,1 0 0,-4 0 0,4 0 0,-5 0 0,0 0 0,3 0 0,-2 0 0,2 0 0,-3 0 0,1 0 0,3 0 0,2 0 0,-1 0 0,4 0 0,-3 0 0,0 0 0,-2 0 0,-4 0 0,1-3 0,2 2 0,-2-3 0,2 4 0,-3 0 0,0 0 0,4 0 0,2 0 0,0-4 0,3 3 0,-8-2 0,8 3 0,-8 0 0,4 0 0,-5 0 0,0 0 0,3-4 0,7 3 0,6-2 0,0 3 0,5-4 0,-10 2 0,4-2 0,-9 4 0,3 0 0,-8 0 0,4 0 0,-5 0 0,0-3 0,3 2 0,-2-2 0,7 3 0,-2 0 0,4 0 0,0 0 0,0-5 0,-4 4 0,3-3 0,-8 4 0,3 0 0,-3 0 0,-1 0 0,3 0 0,-2 0 0,2 0 0,-3 0 0,0-3 0,4 2 0,1-3 0,0 4 0,0 0 0,-5 0 0,0 0 0,4 0 0,-3 0 0,5 0 0,4 0 0,0 0 0,6 0 0,-11 0 0,4 0 0,-7 0 0,2 0 0,-4 0 0,1 0 0,6 0 0,0 0 0,11 0 0,-6 0 0,3 0 0,-5 0 0,-4 0 0,-1 0 0,-5 0 0,0 0 0,3 0 0,1 3 0,10 3 0,-4 2 0,5-3 0,0 4 0,-8-8 0,8 7 0,-14-7 0,3 7 0,-3-7 0,-1 2 0,3-3 0,-2 0 0,2 0 0,-3 0 0,0 0 0,4 0 0,-7-10 0,-23 8 0,8-8 0,-19 10 0,21 0 0,0 0 0,-4 0 0,4 0 0,-4 0 0,38 0 0,-18 0 0,26 0 0,-26 0 0,-1 0 0,4 0 0,-2 0 0,2 0 0,0 0 0,-38 0 0,23 0 0,-33 0 0,29 0 0,0 0 0,-4 0 0,4 0 0,-4 0 0,4 0 0,35 0 0,-19 0 0,27 0 0,-28 0 0,1 0 0,3 0 0,-3 0 0,3 0 0,-3-7 0,0 5 0,0-6 0,0 5 0,-1-2 0,1-3 0,-28 4 0,14 0 0,-23 4 0,22 0 0,-1 0 0,-4 0 0,3 0 0,-2 0 0,3 0 0,-3 0 0,2 0 0,-2 0 0,3 0 0,-3 0 0,2 0 0,-2 0 0,3 0 0,25 14 0,-15-7 0,19 12 0,-21-12 0,0 1 0,0 4 0,0-4 0,0 4 0,0-4 0,0 0 0,0 4 0,0-3 0,0 18 0,0-10 0,0 17 0,0-14 0,-5 8 0,0-9 0,0 10 0,-3-10 0,3 5 0,-5-6 0,5 0 0,-8 5 0,6 8 0,-12 6 0,2 6 0,-5 0 0,5 7 0,-4-5 0,9-1 0,-3-8 0,5-6 0,0-10 0,1-2 0,5-10 0,0 0 0,0 0 0,0 4 0,-4-3 0,3 3 0,-2-4 0,2 0 0,0 0 0,2 1 0,-1-1 0,-4-4 0,-1 0 0,-2-7 0,3-6 0,0-1 0,3-7 0,-3 8 0,4-4 0,-5 0 0,-4 4 0,-1-5 0,-4 5 0,-6-5 0,0 3 0,-6-3 0,-6 4 0,-1-6 0,-7 4 0,1-3 0,0 4 0,-1 0 0,1 0 0,-1 0 0,7 0 0,-5 1 0,16 0 0,-9 4 0,16 2 0,0 0 0,6 3 0,5-2 0,3-4 0,2-6 0,6-1 0,17-7 0,8 5 0,9-5 0,5 4 0,-5-3 0,1 9 0,-3-4 0,-10 9 0,-6-2 0,-6 7 0,-5-3 0,0 4 0,4 0 0,-3 0 0,7-4 0,3 3 0,12-8 0,6 8 0,13-9 0,-5 9 0,5-5 0,-13 6 0,-1 0 0,-12 0 0,-5 0 0,-6 0 0,-5 0 0,0 0 0,-3 14 0,-2-7 0,-3 12 0,-3-11 0,-13 11 0,-7 9 0,-11 18 0,0-5 0,-6 10 0,5-11 0,-11 7 0,11-6 0,-10-2 0,16-7 0,-7-4 0,10-8 0,-4-2 0,0-2 0,-20 6 0,2 0 0,-5 1 0,-3 0 0,11-7 0,-7 6 0,7-10 0,10 3 0,10-10 0,6 0 0,6-5 0,9-7 0,0-3 0,4-7 0,0-7 0,0-7 0,16-8 0,-3 2 0,20-14 0,1 11 0,2-12 0,4 5 0,-5-1 0,-6 9 0,-3 7 0,-8 8 0,-4 11 0,-1 0 0,-5 5 0,0-1 0,-3 1 0,-2 0 0,-3-3 0,-8-2 0,-13-1 0,-11 0 0,-26 2 0,-12 0 0,-8 5 0,2 1 0,2 6 0,6 0 0,-7 0 0,13 0 0,5 0 0,19 0 0,2 0 0,16 0 0,2 3 0,10 2 0,0 3 0,3 0 0,2 0 0,3 5 0,0 0 0,0 5 0,0 1 0,0-1 0,0 5 0,0 2 0,0-1 0,0 5 0,0-10 0,0 4 0,4-5 0,1 0 0,8 1 0,1-1 0,4 0 0,0 0 0,5-4 0,-3-1 0,8-3 0,-3-5 0,5 0 0,12-5 0,-3 0 0,5-5 0,-7-10 0,1-9 0,-5-3 0,0-4 0,-10 14 0,-8-5 0,-2 12 0,-5-3 0,-3 5 0,-28 34 0,7-8 0,-28 37 0,16-22 0,1-1 0,2-7 0,12-12 0,0 0 0,8-5 0,2-3 0,3-2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5:28:31.8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24575,'22'21'0,"-3"-2"0,-14-11 0,2 0 0,-3 0 0,1 0 0,2 0 0,-6 0 0,3 3 0,-4-2 0,0 1 0,0 1 0,0-2 0,0 2 0,0-3 0,3 0 0,-2 4 0,3-3 0,-4 3 0,0-4 0,3 1 0,-2 2 0,3-2 0,-4 2 0,0-3 0,0 0 0,0 3 0,0-2 0,0 2 0,3-3 0,-2 2 0,3-1 0,-4 2 0,0-3 0,0 3 0,0-2 0,0 2 0,0-3 0,0 0 0,0 4 0,0-4 0,0 3 0,0-3 0,0 0 0,0 4 0,0-3 0,0 2 0,0-3 0,0 0 0,0 4 0,0-3 0,0 3 0,0-4 0,0 0 0,0 4 0,0-3 0,0 3 0,0-4 0,0 0 0,0 3 0,0-3 0,0 4 0,0-4 0,0 0 0,0 4 0,3-39 0,-2 22 0,3-32 0,-4 29 0,0 0 0,0-4 0,0 3 0,0-3 0,0 4 0,0-1 0,0-3 0,0 4 0,0-4 0,0 4 0,0-3 0,0 2 0,0-2 0,0 3 0,0-5 0,4 4 0,-3-9 0,6 9 0,-6-4 0,2 5 0,-3 0 0,0 33 0,0-18 0,0 27 0,0-21 0,0-4 0,0 4 0,0-5 0,0 0 0,0 4 0,0-3 0,0 3 0,0-5 0,0 2 0,0 2 0,0-2 0,0 2 0,4-3 0,-3 1 0,2 2 0,-3-2 0,0 3 0,0-5 0,0-31 0,0 17 0,0-26 0,0 24 0,0 1 0,0-4 0,0 3 0,0-2 0,0 2 0,0 2 0,0-5 0,0 3 0,0-3 0,0 4 0,0 0 0,4-3 0,0 5 0,0 24 0,0-8 0,-4 19 0,0-20 0,0-1 0,0 4 0,0-3 0,0 3 0,0-4 0,0 0 0,0 4 0,0-3 0,0 2 0,0-3 0,0 0 0,0 4 0,0-40 0,0 24 0,0-34 0,0 30 0,0 0 0,0-4 0,0 3 0,0-3 0,0 4 0,0-1 0,0-3 0,0 3 0,0-3 0,0 4 0,0 0 0,0-3 0,0 2 0,0-3 0,0 4 0,0 0 0,4-3 0,-3 2 0,2-2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5:28:32.9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24575,'26'0'0,"-4"0"0,-14 0 0,0 0 0,4 0 0,-3 0 0,3 0 0,0 0 0,-3 0 0,4 0 0,-5 0 0,0 0 0,-3 14 0,-1-2 0,-4 12 0,0-1 0,0 8 0,0 6 0,0 13 0,-6 2 0,0 7 0,-10-8 0,4-7 0,-4-8 0,7-11 0,3-7 0,-2-5 0,7-8 0,-2-2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5:28:42.1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1305 43 24575,'-30'0'0,"5"0"0,12 0 0,4 0 0,-8 0 0,3 0 0,-4 0 0,4 0 0,-3 0 0,7 0 0,-7 0 0,8 0 0,-4 0 0,0 0 0,4 0 0,-3 0 0,3 0 0,1 0 0,-4 0 0,-1 0 0,-1 0 0,2 0 0,-1 0 0,4 0 0,-8 0 0,3 0 0,0 0 0,-3 0 0,7 0 0,-2 0 0,3 0 0,-3 0 0,2 0 0,-2 0 0,3 0 0,1 0 0,-4 0 0,3 0 0,-3 0 0,4 0 0,0 0 0,-5 0 0,3 0 0,-2 0 0,3 0 0,1 0 0,-8 0 0,5 0 0,-5 0 0,8 0 0,-1 0 0,-3 0 0,3 0 0,-3 0 0,4 0 0,0 0 0,-5 0 0,4 0 0,-8 0 0,7 0 0,-2 0 0,-1 0 0,4 0 0,-4 0 0,5 0 0,0 0 0,-4 0 0,4 0 0,-8 0 0,7 0 0,-8 0 0,3 0 0,-4 0 0,0 0 0,4 0 0,-3 0 0,3 0 0,-4 0 0,4 0 0,1 0 0,5 0 0,0 0 0,-4 0 0,3 0 0,-3 0 0,4 0 0,-5 0 0,4 0 0,-8 0 0,3 0 0,-5 0 0,1 0 0,0 0 0,4 0 0,1 0 0,5 0 0,0 0 0,-4 0 0,4 0 0,-4 0 0,4 3 0,0-2 0,-8 3 0,9 0 0,-8-4 0,10 4 0,-3-4 0,28 0 0,-14 0 0,23 0 0,-21-3 0,0 2 0,4-3 0,-4 4 0,4 0 0,-5 0 0,5 0 0,-4 0 0,3 0 0,-2 0 0,2 0 0,-2 0 0,2 0 0,-3 0 0,0 0 0,3 0 0,-2 0 0,2 0 0,-3 0 0,0 0 0,4 0 0,-3 0 0,3 0 0,-5 0 0,4 0 0,-2 0 0,2 0 0,-4 0 0,5 0 0,-3 0 0,2 0 0,-36 0 0,17 0 0,-26 0 0,26 0 0,0 0 0,-3 0 0,2-3 0,-2-1 0,3-4 0,0 3 0,0-2 0,0 6 0,4-9 0,-3 5 0,27 0 0,-15 3 0,16 9 0,-14-6 0,-2 2 0,6 1 0,-2-3 0,2 2 0,-3-3 0,0 0 0,3 0 0,-2 3 0,2-2 0,-4 3 0,4-4 0,-2 0 0,2 0 0,0 0 0,-3 0 0,3 0 0,-3 0 0,0 0 0,4 0 0,-3 0 0,3 0 0,-4 0 0,0 0 0,3 0 0,-2 0 0,2 0 0,-1 0 0,-1 0 0,2 0 0,-3 0 0,0 0 0,4 0 0,-3 0 0,3 0 0,-5 0 0,4 0 0,-2 0 0,2 0 0,-3 0 0,5 0 0,-4 0 0,8 0 0,-8 0 0,8 0 0,-8 0 0,4 0 0,-5 0 0,0 0 0,4 0 0,-3 0 0,3 0 0,-4 0 0,1 0 0,2 0 0,-2 0 0,3 0 0,-4 0 0,0 0 0,4 0 0,-3 3 0,2-2 0,-3 2 0,0-3 0,4 0 0,-3 0 0,3 0 0,-4 0 0,0 0 0,4 0 0,-3 0 0,3 0 0,-4 0 0,0 0 0,4 0 0,-3 0 0,3 0 0,-4 0 0,1 0 0,2 0 0,-2 0 0,2 0 0,-3 0 0,0 0 0,3 0 0,-1 0 0,1 0 0,-2 0 0,-1 0 0,3 0 0,-2 0 0,2 0 0,-3 0 0,0 0 0,3 0 0,-2 0 0,3 0 0,-4 0 0,0 0 0,3 0 0,-2 0 0,3 0 0,-4 0 0,0 0 0,4 0 0,-3 0 0,3 0 0,-4 0 0,0 0 0,3 0 0,-2 0 0,2 0 0,-3 0 0,0 0 0,4 0 0,-3 0 0,3 0 0,-4 0 0,0 0 0,4 0 0,2 0 0,-2 0 0,1 0 0,0 0 0,-4 0 0,4 0 0,-5 0 0,0 0 0,3 0 0,-2 0 0,2 0 0,-2 0 0,-1 0 0,4 0 0,-2 0 0,2 0 0,-4 0 0,1 0 0,2 0 0,-2 0 0,3 4 0,-4 0 0,5 5 0,11 0 0,2-3 0,23 4 0,-29-9 0,6 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5:26:27.722"/>
    </inkml:context>
    <inkml:brush xml:id="br0">
      <inkml:brushProperty name="width" value="0.35" units="cm"/>
      <inkml:brushProperty name="height" value="0.35" units="cm"/>
      <inkml:brushProperty name="color" value="#6FC7FF"/>
    </inkml:brush>
  </inkml:definitions>
  <inkml:trace contextRef="#ctx0" brushRef="#br0">0 83 24575,'31'0'0,"-2"0"0,-11-4 0,0 3 0,-5-3 0,4 4 0,-7 0 0,2 0 0,-4 0 0,1 0 0,2 0 0,-3 0 0,3 0 0,2-4 0,0 3 0,11-3 0,-5 0 0,4 3 0,-4-8 0,-1 8 0,-5-3 0,4 4 0,-7 0 0,2 0 0,-4 0 0,0 0 0,3 0 0,2 0 0,9 0 0,3-4 0,4 3 0,1-8 0,-5 4 0,3-1 0,-13 2 0,7 4 0,-12 0 0,2-4 0,-4 3 0,1-2 0,2 3 0,-2 0 0,2 0 0,1 0 0,2 0 0,0-4 0,3 3 0,-8-3 0,3 4 0,-3 0 0,-1 0 0,4 0 0,-4 0 0,3 0 0,-3 0 0,4 0 0,-3 0 0,3 0 0,-4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5:26:30.583"/>
    </inkml:context>
    <inkml:brush xml:id="br0">
      <inkml:brushProperty name="width" value="0.35" units="cm"/>
      <inkml:brushProperty name="height" value="0.35" units="cm"/>
      <inkml:brushProperty name="color" value="#6FC7FF"/>
    </inkml:brush>
  </inkml:definitions>
  <inkml:trace contextRef="#ctx0" brushRef="#br0">0 222 24575,'27'0'0,"-4"0"0,-14 0 0,-1 0 0,4 0 0,-3 0 0,7 0 0,-7 0 0,4 0 0,-1 0 0,-2 0 0,7 0 0,-4 0 0,1 0 0,3 0 0,-8 0 0,8 0 0,-7 0 0,2 0 0,-4 0 0,1 0 0,2 0 0,-2 0 0,2 0 0,2 0 0,0 0 0,5 0 0,6 0 0,-5 0 0,10 0 0,-10 0 0,4 0 0,-5 0 0,-4 0 0,3 0 0,-8 0 0,4 0 0,-5 0 0,0 0 0,3 0 0,-2 0 0,6 0 0,-1 0 0,4-4 0,5 3 0,-3-3 0,8-1 0,-8 4 0,3-4 0,-9 5 0,-2-3 0,-4 2 0,1-3 0,2 4 0,-3 0 0,4 0 0,-4 0 0,9-4 0,-2 3 0,14-4 0,-10 1 0,4 3 0,-4-7 0,-1 7 0,-5-3 0,0 4 0,-5 0 0,0 0 0,4 0 0,-3 0 0,2-4 0,2 3 0,6-3 0,5 0 0,6 3 0,0-8 0,0 8 0,-1-8 0,-4 8 0,-2-8 0,-9 8 0,-1-3 0,-5 4 0,0 0 0,3 0 0,-2 0 0,7-4 0,-3-1 0,11 0 0,0-4 0,12 3 0,-5-4 0,11 4 0,-11-3 0,11 8 0,-11-8 0,11 8 0,-11-8 0,11 8 0,-5-8 0,6 8 0,-5-9 0,-3 9 0,-5-3 0,-5 0 0,-2 3 0,-9-3 0,-2 4 0,-7-4 0,-1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5:26:43.263"/>
    </inkml:context>
    <inkml:brush xml:id="br0">
      <inkml:brushProperty name="width" value="0.35" units="cm"/>
      <inkml:brushProperty name="height" value="0.35" units="cm"/>
      <inkml:brushProperty name="color" value="#6FC7FF"/>
    </inkml:brush>
  </inkml:definitions>
  <inkml:trace contextRef="#ctx0" brushRef="#br0">1 676 24575,'36'0'0,"-3"0"0,-15 0 0,0 0 0,-4 0 0,-2 0 0,-4 0 0,1 0 0,2 0 0,-2 0 0,3 0 0,-5 0 0,1 0 0,8 0 0,-5 0 0,9 0 0,-10 0 0,2 0 0,-4 0 0,0 0 0,4 0 0,-3 0 0,2 0 0,-3 0 0,0 0 0,4 0 0,-3 0 0,8 0 0,-7 0 0,7 0 0,-8 0 0,8 0 0,-8 0 0,4 0 0,-5 0 0,0 0 0,4 0 0,-3 0 0,3 0 0,-4 0 0,0 0 0,4 0 0,-3 0 0,3 0 0,-4 0 0,0 0 0,4 0 0,-3 0 0,3 0 0,0 0 0,2 0 0,0 0 0,3 0 0,-4 0 0,5 0 0,-4 0 0,3 0 0,-8 0 0,4 0 0,-1 0 0,-2 0 0,7 0 0,-4 0 0,6 0 0,-1 0 0,-5 0 0,4 0 0,-3 0 0,0 0 0,-2 0 0,1 0 0,-4 0 0,4 0 0,-1 0 0,-3 0 0,8 0 0,-3 0 0,0-4 0,-2 3 0,-3-2 0,-1 3 0,4 0 0,-3 0 0,2 0 0,-3 0 0,3 0 0,3 0 0,8 0 0,3 0 0,10 0 0,-3 0 0,9 0 0,-9 0 0,3 0 0,-10-4 0,-2 3 0,-9-3 0,-1 4 0,-5 0 0,0 0 0,3 0 0,2 0 0,9 0 0,3 0 0,11 0 0,1 0 0,6 0 0,1 0 0,-1-5 0,-6 3 0,-6-2 0,-8 4 0,-5 0 0,-4 0 0,-2 0 0,-4 0 0,1-4 0,2 3 0,8-7 0,0 7 0,9-8 0,-3 4 0,11-1 0,-5-3 0,5 8 0,-7-8 0,-4 8 0,-2-3 0,-5 4 0,6 0 0,-9-4 0,7 3 0,-9-3 0,5 4 0,6-4 0,-5 3 0,10-4 0,-10 1 0,9 3 0,-3-3 0,5 0 0,0 2 0,-1-6 0,1 6 0,-5-6 0,3 7 0,-8-3 0,3 0 0,-5 3 0,0-3 0,0 0 0,5 3 0,-3-8 0,8 8 0,-3-7 0,5 2 0,5 1 0,3-5 0,5 4 0,0-5 0,0 1 0,7-2 0,15-4 0,-4 4 0,3-9 0,-14 8 0,-12-2 0,3-1 0,-3 5 0,-1-5 0,-6 6 0,-8 1 0,-5 0 0,-4 0 0,-2 4 0,-4-3 0,-3 4 0,-1-8 0,-24-2 0,-11-12 0,-28 2 0,-17-7 0,24 13 0,-2 2-492,-4 0 0,-2 1 318,-8-1 0,-1 1 174,14 4 0,1 1-340,-7 3 0,1 0 340,-38-7 0,41 10 0,-1 0 0,5 1 0,1 0 0,-44 3-120,13 0 120,15 0 0,1 0 0,22 0 0,-4 0 983,23 0-690,-4 0 429,16 0-722,2 0 134,3 0-134,1 0 0,4 11 0,0 5 0,30 15 0,17 10 0,28 4 0,-27-14 0,1 0-426,4-2 1,1 0 425,4 4 0,0-3 0,36 7-123,-44-14 0,-1-2 123,15-1 0,-1 4 0,-15-4 0,-8-9 0,-16 3 840,-2-5-840,-10-4 257,0 2-257,-3 0 0,-9 2 0,-11-1 0,-4 0 0,-4-3 0,-1 0 0,5 3 0,-10-7 0,10 7 0,-5-7 0,6 3 0,0 0 0,0-3 0,4 3 0,-3-4 0,8 0 0,-4 0 0,4 0 0,-3 0 0,2 0 0,-2 0 0,-1 0 0,-1 0 0,0 0 0,-3 0 0,8 0 0,-8 0 0,7 0 0,-3 0 0,5 0 0,0 0 0,-5 0 0,4 0 0,-8 0 0,7 0 0,-7 0 0,8 0 0,-8 0 0,7 0 0,-7 0 0,8 0 0,-8 0 0,7 0 0,-3 0 0,1 0 0,2 0 0,-2 0 0,3 0 0,1 0 0,-5 0 0,4 0 0,-4 0 0,5 0 0,-5 0 0,4 0 0,-4 0 0,5 0 0,-1 0 0,-2 0 0,2 0 0,-3 0 0,5 0 0,-1 0 0,-5 0 0,4 0 0,-4 0 0,0 0 0,4 0 0,-4 0 0,5 0 0,0 0 0,26 15 0,-7-7 0,17 11 0,-15-14 0,-5 2 0,0-6 0,4 3 0,-3-4 0,2 0 0,-3 0 0,0 0 0,4 0 0,-3 0 0,7 0 0,-2 4 0,0-3 0,3 3 0,-8-4 0,3 0 0,-3 0 0,-1 0 0,3 0 0,-2 0 0,3 0 0,-4 0 0,0 0 0,3 0 0,-2 0 0,3 0 0,-4 0 0,0 0 0,3 0 0,-2 0 0,2 0 0,4 0 0,0 0 0,6 0 0,2 0 0,-3 0 0,8 0 0,-3 0 0,-1-4 0,0 3 0,-6-3 0,0 4 0,0-4 0,0 3 0,0-3 0,0 4 0,0 0 0,6 0 0,0 0 0,6 0 0,6 0 0,-5 0 0,5 0 0,-6 0 0,-6 0 0,0 0 0,-6 0 0,-5 0 0,0 0 0,-5 0 0,0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5:26:00.659"/>
    </inkml:context>
    <inkml:brush xml:id="br0">
      <inkml:brushProperty name="width" value="0.35" units="cm"/>
      <inkml:brushProperty name="height" value="0.35" units="cm"/>
      <inkml:brushProperty name="color" value="#6FC7FF"/>
    </inkml:brush>
  </inkml:definitions>
  <inkml:trace contextRef="#ctx0" brushRef="#br0">1 27 24575,'26'0'0,"-3"0"0,-15 0 0,0 0 0,4 0 0,-3 0 0,2 0 0,-3 0 0,1 0 0,7 0 0,-2 0 0,8 0 0,-4 0 0,6 0 0,-5 0 0,4-8 0,-5 6 0,0-6 0,-4 4 0,3 3 0,-8-2 0,4 3 0,-5 0 0,0 0 0,4 0 0,-3 0 0,2 0 0,1 0 0,7 0 0,1 0 0,8 0 0,-3 0 0,-1 0 0,0 0 0,-6 0 0,0 0 0,-5 0 0,4 0 0,-7 0 0,2 0 0,-3 0 0,-2 0 0,4 0 0,-2 0 0,2 0 0,2 0 0,0 0 0,1 0 0,3 0 0,-8 0 0,4 0 0,-5 0 0,0 0 0,4 0 0,-3 0 0,2 0 0,2 0 0,-4 0 0,8 0 0,-8 0 0,4 0 0,-5 0 0,0 0 0,3 0 0,-2 0 0,2 0 0,0 0 0,-2 0 0,2 0 0,5 0 0,-7 0 0,7 0 0,-7 0 0,-1 0 0,4 0 0,-4 0 0,4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5:26:16.047"/>
    </inkml:context>
    <inkml:brush xml:id="br0">
      <inkml:brushProperty name="width" value="0.35" units="cm"/>
      <inkml:brushProperty name="height" value="0.35" units="cm"/>
      <inkml:brushProperty name="color" value="#6FC7FF"/>
    </inkml:brush>
  </inkml:definitions>
  <inkml:trace contextRef="#ctx0" brushRef="#br0">1698 33 24575,'-31'0'0,"7"0"0,7 0 0,8 0 0,-8 0 0,7 0 0,-2 0 0,-1-4 0,4 3 0,-4-3 0,5 4 0,-1 0 0,-2 0 0,2-3 0,-2 2 0,-2-2 0,4 3 0,-4-4 0,1 3 0,-2-3 0,0 4 0,-3 0 0,8 0 0,-4 0 0,5 0 0,0-3 0,-4 2 0,3-2 0,-2 3 0,2 0 0,-3 0 0,-2 0 0,-4 0 0,-6 0 0,5 0 0,-10 0 0,10 0 0,-10 0 0,10 0 0,-5 0 0,6 0 0,0 0 0,0 0 0,-1 0 0,1 0 0,0 0 0,0 0 0,-6 0 0,5 0 0,-5 0 0,6 0 0,0 0 0,0 0 0,-1 0 0,1 0 0,0 0 0,4 0 0,-3 0 0,8 0 0,-4 0 0,0 0 0,4 0 0,-3 0 0,4 0 0,0 0 0,-8 0 0,1 0 0,-7 0 0,4 0 0,0 0 0,4 0 0,-3 0 0,8 0 0,-9 0 0,9 0 0,-8 0 0,7 0 0,-2 0 0,3 0 0,1 0 0,-4 0 0,3 0 0,-3 0 0,4 0 0,-1 0 0,-3 0 0,2 0 0,-3 0 0,1 0 0,-2 0 0,-4 0 0,0 0 0,-1 0 0,1 0 0,0 0 0,0 0 0,-1 0 0,1 0 0,4 0 0,2 0 0,3 0 0,1 0 0,-3 0 0,2 0 0,-3 0 0,0 0 0,3 0 0,-9 0 0,5 0 0,-1 0 0,-3 0 0,3 0 0,0 3 0,-3-2 0,8 3 0,-4-4 0,5 3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3:50:49.949"/>
    </inkml:context>
    <inkml:brush xml:id="br0">
      <inkml:brushProperty name="width" value="0.35" units="cm"/>
      <inkml:brushProperty name="height" value="0.35" units="cm"/>
      <inkml:brushProperty name="color" value="#75E4FF"/>
    </inkml:brush>
  </inkml:definitions>
  <inkml:trace contextRef="#ctx0" brushRef="#br0">1 1 24575,'8'21'0,"0"-4"0,-3-15 0,-1-1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5:26:16.918"/>
    </inkml:context>
    <inkml:brush xml:id="br0">
      <inkml:brushProperty name="width" value="0.35" units="cm"/>
      <inkml:brushProperty name="height" value="0.35" units="cm"/>
      <inkml:brushProperty name="color" value="#6FC7FF"/>
    </inkml:brush>
  </inkml:definitions>
  <inkml:trace contextRef="#ctx0" brushRef="#br0">1 63 24575,'0'-35'0,"0"7"0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5:26:23.680"/>
    </inkml:context>
    <inkml:brush xml:id="br0">
      <inkml:brushProperty name="width" value="0.35" units="cm"/>
      <inkml:brushProperty name="height" value="0.35" units="cm"/>
      <inkml:brushProperty name="color" value="#6FC7FF"/>
    </inkml:brush>
  </inkml:definitions>
  <inkml:trace contextRef="#ctx0" brushRef="#br0">4907 0 24575,'-86'20'0,"-1"0"0,0-1 0,-15 7 0,24-7 0,54-15 0,84-14 0,-14 7 0,28-17 0,-37 13 0,1-13 0,-8 13 0,-6-6 0,-11 12 0,0-3 0,-5 4 0,-4 33 0,0 17 0,-4-1 0,0 6-346,2 4 0,3 0 346,0-4 0,2 0 0,0 6 0,2-2 0,15 21-216,-3 13 216,-3-32 0,-1-9 0,-7-21 0,-1-12 0,0-11 684,-1-4-684,0-4 224,0-23-224,-3 4 0,3-26 0,-6 7 0,2-5 0,1 0 0,-4-1 0,9-6 0,-4 5 0,1-5 0,-2 12 0,-1 3 0,-3 5 0,3 5 0,-4-4 0,0 10 0,0-5 0,-8 6 0,-13 3 0,-11 1 0,-26 2 0,11 6 0,-17 1 0,4 5 0,-8 0 0,0 0 0,9 9 0,8 3 0,19 8 0,3-4 0,19 1 0,2 2 0,8 11 0,0 8 0,15 6 0,23-2 0,30 8 0,-4-22-238,-9-4 0,0-1 238,5-8 0,-10-1 0,1-1 0,17-7 0,8 0 0,-15-6 0,-3-5 0,-26-4 0,-2-11 0,-15-18 476,1-8-476,-10-12 0,-6 6 0,-31-9 0,-7 19 0,-32-9 0,-6 25-492,24 16 0,-2 2 429,1 4 0,-2 2 63,-12 1 0,0 2 0,8 4 0,1 3 0,-41 5-184,51 5 1,3 4 183,-16 9 0,-3 18 0,17-7 0,18 3 0,6 34 983,17-21-876,21 17 280,18-23-387,29-19 0,16-2 0,-15-14 0,26-10 0,-26-2 0,14-5 0,-11 0 0,-8-16 0,-5-8 0,-6-18 0,-7-5 0,-11 8 0,-7 2 0,-8 12 0,-9 1 0,-1 6 0,-4 0 0,0 4 0,-3 5 0,-6 6 0,-5 3 0,0 0 0,1 0 0,5 0 0,3 17 0,2 13 0,3 6 0,0 13 0,0-12 0,0 6 0,8-6 0,-1-6 0,10-12 0,-3-6 0,0-4 0,-1-4 0,-5-1 0,0-4 0,4-9 0,-6-1 0,1-13 0,-7-2 0,0-5 0,0 0 0,0 6 0,0-5 0,0 10 0,-8-1 0,6 7 0,-9 8 0,3 2 0,2 14 0,-1 0 0,7 22 0,0-7 0,0 10 0,4-7 0,2 1 0,4 0 0,-1-6 0,1 0 0,-2-11 0,1 0 0,-1-5 0,0-3 0,1-2 0,2-3 0,-2 0 0,2 0 0,-7 11 0,-1-5 0,-3 9 0,11-7 0,-5-3 0,9 2 0,-7-3 0,1 1 0,-1 6 0,0-6 0,0 7 0,-4-4 0,3-4 0,-2 7 0,3-10 0,0 10 0,0-11 0,3 4 0,-3-1 0,3-2 0,-3 3 0,3-1 0,-2-2 0,2 3 0,-7 6 0,0-4 0,-4 8 0,0-6 0,3-1 0,-2 4 0,2-2 0,-3 2 0,0 0 0,-7-6 0,-2 5 0,-4-9 0,-3 3 0,2-4 0,-4 0 0,-6 4 0,5-3 0,-10 4 0,4-1 0,-5-3 0,1 8 0,-1-8 0,0 4 0,0-1 0,0-3 0,6 8 0,-5-8 0,9 3 0,-8-4 0,8 4 0,-8-3 0,3 3 0,-5-4 0,0 4 0,0-3 0,0 4 0,6-1 0,-5-3 0,10 3 0,-10-4 0,9 0 0,1 0 0,2 0 0,8 0 0,-4 0 0,5 0 0,0 0 0,-4 0 0,4 0 0,-7 0 0,5 0 0,-6 0 0,2 0 0,-9 0 0,3 0 0,-3 0 0,0 0 0,3 0 0,-8 0 0,8-4 0,-3 3 0,5-4 0,-1 5 0,1-4 0,4 3 0,-3-3 0,3 0 0,-4-1 0,0 0 0,0-3 0,-1 7 0,1-7 0,4 7 0,-3-7 0,8 3 0,-4 0 0,5-2 0,0 2 0,3-3 0,-7-5 0,7 3 0,-13-7 0,-1 3 0,-1-10 0,-15 2 0,8-2 0,-9 3 0,7 5 0,-1-2 0,-6 6 0,-2-3 0,1 0 0,-5 8 0,-2-7 0,-8 7 0,-22-5 0,18 5 0,-17 1 0,21 6 0,-14 0 0,6 0 0,-7 0 0,9 0 0,-1 0 0,0 5 0,1 2 0,-1 5 0,7-1 0,-5 0 0,5 1 0,-14 0 0,6-1 0,-33 7 0,28-5 0,-19 3 0,32-4 0,2-6 0,6-1 0,7-5 0,-5 0 0,11 0 0,-5 0 0,6 0 0,5 0 0,-4 0 0,10 0 0,-4 0 0,4 0 0,1 0 0,0 0 0,-6 0 0,0 0 0,-6 0 0,-6 0 0,-1 0 0,-7 0 0,7 0 0,-5 0 0,-3 0 0,6 0 0,1 0 0,10 0 0,3 0 0,-5 0 0,0 0 0,0 0 0,0 0 0,6 0 0,0 0 0,6 0 0,0 0 0,4 0 0,1 0 0,5 0 0,0 0 0,-4 0 0,-1 4 0,0 0 0,0 5 0,5-1 0,-1 0 0,1 0 0,0-3 0,0 2 0,0-6 0,0 6 0,-4-2 0,-7 4 0,-6 0 0,-11 6 0,-8 2 0,-1 0 0,-5 4 0,0-8 0,11 7 0,-10-8 0,18 2 0,0-4 0,8-5 0,4 4 0,6-8 0,0 3 0,5-4 0,-1 3 0,-3-2 0,3 6 0,-3-2 0,-1-1 0,4 4 0,-4-7 0,1 6 0,2-6 0,-3 7 0,5-7 0,0 6 0,-5-6 0,4 6 0,-4-6 0,5 7 0,0-8 0,-1 8 0,-2-4 0,-2 4 0,0-3 0,-4 3 0,8-3 0,-9 4 0,9-5 0,-8 4 0,7-3 0,-7 4 0,8-5 0,-4 4 0,5-4 0,0 1 0,4 5 0,23-23 0,-10 16 0,22-18 0,-17 11 0,4 3 0,5-3 0,2 4 0,-1 0 0,5 0 0,-10 0 0,9-5 0,-8 4 0,3-3 0,-5 4 0,-4 0 0,-1 0 0,-5 0 0,0 0 0,4 0 0,-3 0 0,3 0 0,-4 0 0,0 0 0,4 0 0,-3 0 0,3 0 0,-4 0 0,0 0 0,4 0 0,-3 0 0,3 0 0,-4 0 0,0 0 0,4 0 0,-3 0 0,3 0 0,-4 0 0,0 0 0,4 0 0,-3 0 0,2 0 0,-3-4 0,0 4 0,3-4 0,-2 4 0,3 0 0,-4 0 0,4 0 0,-2-4 0,7 3 0,-4-2 0,1 3 0,3 0 0,-8-4 0,4 3 0,-1-3 0,-2 4 0,7-4 0,-8 3 0,4-3 0,-1 0 0,-3 3 0,8-3 0,-3 4 0,0-4 0,3 3 0,-3-2 0,-1 3 0,4 0 0,-3 0 0,4 0 0,0 0 0,0 0 0,0 0 0,0 0 0,-4 0 0,3 0 0,-3 0 0,4 0 0,-4 0 0,3-4 0,-4 3 0,5-3 0,6 4 0,-5 0 0,4 0 0,-4 0 0,-1 0 0,0 0 0,0 0 0,0 0 0,0 0 0,0 0 0,0 0 0,0 0 0,-4 0 0,3 0 0,0 0 0,2 0 0,-1 0 0,-1 0 0,-8 0 0,8 0 0,-3 0 0,4 0 0,-5 0 0,4 0 0,-7 0 0,7 0 0,-8 0 0,4 0 0,-1 0 0,-2 0 0,7 0 0,-4 0 0,11 0 0,-5 0 0,9 0 0,-3 0 0,5 0 0,6 0 0,-5 0 0,4 0 0,1 0 0,-5 0 0,18 0 0,-16 0 0,10 0 0,-13 0 0,-5 0 0,3 0 0,-3 0 0,-1 0 0,5 0 0,-5 0 0,6 0 0,6 0 0,1 0 0,7 0 0,-1 0 0,0 0 0,-6 0 0,-6 0 0,-8 0 0,-5 0 0,-4 0 0,-1 0 0,-5 0 0,0-4 0,4 3 0,2-3 0,13-4 0,-7 2 0,7-7 0,-9 4 0,-4 0 0,3 0 0,-8 0 0,4 4 0,-9-2 0,4 2 0,-7-7 0,2-2 0,-3-16 0,0 4 0,-5-16 0,-5 11 0,-7-18 0,-10 8 0,3-9 0,-4 5 0,7 7 0,-7-5 0,7 11 0,-5 0 0,2 8 0,4 9 0,-3 1 0,-1 5 0,5 4 0,-5 0 0,-7 5 0,4 0 0,-11 0 0,8 0 0,0 0 0,-6 5 0,5 1 0,-11-1 0,5 5 0,-7-9 0,1 4 0,0-5 0,-1 0 0,1 0 0,6 4 0,1-3 0,11 3 0,2-4 0,-1 5 0,9-4 0,-7 7 0,8-3 0,0 4 0,-3-4 0,-10 7 0,6-6 0,-11 7 0,18-7 0,-3 2 0,8-7 0,-4 6 0,0-2 0,8 0 0,-3-1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5:26:36.383"/>
    </inkml:context>
    <inkml:brush xml:id="br0">
      <inkml:brushProperty name="width" value="0.35" units="cm"/>
      <inkml:brushProperty name="height" value="0.35" units="cm"/>
      <inkml:brushProperty name="color" value="#6FC7FF"/>
    </inkml:brush>
  </inkml:definitions>
  <inkml:trace contextRef="#ctx0" brushRef="#br0">36 214 24575,'37'-4'0,"-6"3"0,-8-8 0,-5 8 0,0-7 0,-4 7 0,-1-3 0,-5 4 0,0 0 0,3 0 0,-2 0 0,2 0 0,-3 0 0,0 0 0,4 0 0,2-4 0,-1 3 0,-1-3 0,-4 4 0,1 0 0,2 0 0,-2 3 0,3-2 0,-4 6 0,0-6 0,0 6 0,-27-2 0,9-1 0,-24 5 0,21-8 0,-5 3 0,9-1 0,-3-2 0,3 3 0,2-4 0,-4 0 0,2 0 0,-2 0 0,3 0 0,0 0 0,-4 0 0,3 0 0,-3 0 0,5 0 0,-1 0 0,-8 0 0,1 0 0,-7 0 0,4 0 0,0 4 0,-1-3 0,6 3 0,0-4 0,5 0 0,-1 0 0,36 0 0,-15 0 0,24 0 0,-19 0 0,-7 0 0,2 0 0,-3 0 0,-1 0 0,4 0 0,-4 0 0,4 0 0,-5 0 0,5 0 0,-3 0 0,7 0 0,-7 0 0,8 0 0,-8 0 0,4 0 0,-5 0 0,0 0 0,4 0 0,-4 0 0,3 0 0,-3 0 0,0 0 0,4 0 0,-3 0 0,3 0 0,1 0 0,-4 0 0,4 0 0,-5 0 0,-1 0 0,5 0 0,-3 0 0,3 0 0,0 0 0,7 0 0,0 0 0,5 0 0,-11 0 0,4 0 0,-7 0 0,2 0 0,-3 0 0,-1 0 0,4 0 0,-3 0 0,2 0 0,2 0 0,-4 0 0,4 0 0,-5 0 0,0 0 0,4 0 0,-3 0 0,3 0 0,-4 0 0,0 0 0,3 0 0,-2 0 0,3-4 0,1 3 0,0-3 0,1 1 0,3 2 0,-8-3 0,8 0 0,-8 3 0,4-3 0,-5 4 0,0 0 0,4 0 0,-4 0 0,8 0 0,-2 0 0,4 0 0,0 0 0,0 0 0,-4 0 0,3 0 0,-8 0 0,4 0 0,-5 0 0,0 0 0,4 0 0,-3 0 0,2 0 0,2 0 0,1 0 0,4 0 0,5 0 0,-4 0 0,10 0 0,-5 0 0,1 0 0,3 4 0,-8-2 0,8 2 0,-8-4 0,3 0 0,-5 0 0,5 0 0,-3 0 0,8 0 0,-3 0 0,4 0 0,1 0 0,0 0 0,-5 0 0,3 0 0,-9 0 0,0 0 0,-6-4 0,-5 3 0,0-2 0,4 3 0,-3 0 0,2-4 0,-3 3 0,5-7 0,0 7 0,5-7 0,-4 7 0,3-7 0,-3 7 0,-1-3 0,0 0 0,-5 3 0,0-3 0,8-3 0,4 1 0,14-3 0,3 0 0,13 2 0,-5-4 0,5 0 0,0 0 0,-5 4 0,-1-2 0,-2 3 0,-11-4 0,5-1 0,-6 6 0,-6-4 0,5 8 0,-14-7 0,7 7 0,-8-6 0,-1 6 0,0-7 0,-8 3 0,-2-3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5:26:48.881"/>
    </inkml:context>
    <inkml:brush xml:id="br0">
      <inkml:brushProperty name="width" value="0.35" units="cm"/>
      <inkml:brushProperty name="height" value="0.35" units="cm"/>
      <inkml:brushProperty name="color" value="#6FC7FF"/>
    </inkml:brush>
  </inkml:definitions>
  <inkml:trace contextRef="#ctx0" brushRef="#br0">317 1169 24575,'38'0'0,"-7"0"0,-2 0 0,-10 0 0,9 0 0,-13 0 0,3-4 0,-10 3 0,1-3 0,2 4 0,-2 0 0,7 0 0,-2-4 0,9-1 0,2 0 0,4-4 0,1 8 0,0-8 0,0 8 0,-6-4 0,-1 1 0,-9 3 0,-1-3 0,-5 4 0,0 0 0,4-4 0,6-1 0,6-4 0,11-2 0,3 1 0,5-1 0,0 0 0,1 5 0,-1-4 0,0 9 0,-6-8 0,-1 7 0,-6-2 0,-5 4 0,-2-4 0,0 3 0,-4-7 0,5 3 0,-1-9 0,-4-1 0,10-4 0,-10 0 0,11-6 0,-14 0 0,8-6 0,-13 6 0,4-10 0,-10 9 0,0-22 0,-10 9 0,-17-13 0,-18-2 0,-34 0-492,33 22 0,-4 2 445,-7 0 0,-3 2 47,-3 1 0,-2 2 0,2 2 0,-2 2 0,-7 4 0,-1 4 0,5 4 0,0 3 0,0 2 0,-1 2 0,1 1 0,3 2-268,-30-1 268,-10 0 0,38 0 0,-13 5 0,23 6 0,0 5 0,24-1 0,2-6 983,21-1-904,1-4 205,4 8-284,0-3 0,8 3 0,8-3 0,8 1 0,1-5 0,3 0 0,-8-5 0,3 0 0,-9 0 0,-2 0 0,-4 0 0,1 0 0,-5 20 0,0-6 0,-4 22 0,8-17 0,20 7 0,12-10 0,27-5 0,18-6-963,12-17 963,-41-4 0,-3-4 0,30-16-263,-38 4 0,-4-2 263,10-10 0,11-7 0,-23 18 0,-7 7 0,-13 11 937,-10 2-937,-16 9 552,-4 0-552,-10 4 0,7 4 0,1 0 0,9 9 0,0 12 0,4 1 0,9 10 0,19-4 0,21 2 0,27-9 0,10-1-385,-35-15 0,2-4 385,43 3 0,-8-2 0,2-6-179,-20-5 179,7-13 0,-18-1 0,-15-8 0,-13 2 0,-7 5 762,-9-4-762,-2 6 187,-8 0-187,-1 0 0,-4-6 0,0 5 0,0-10 0,0 5 0,0-12 0,-4 9 0,3-7 0,-3 19 0,0-7 0,3 12 0,-7 1 0,-3 20 0,5-4 0,-5 12 0,11-11 0,-4 0 0,3 4 0,-2 7 0,3 1 0,0 14 0,0-8 0,0 10 0,0-12 0,0 0 0,0-6 0,0-5 0,0 4 0,0-7 0,0 7 0,4 2 0,11 1 0,7 10 0,3-5 0,5 2 0,-9 2 0,3-9 0,-5 3 0,-6-9 0,0-2 0,-5-4 0,0 1 0,0-5 0,0 3 0,0-2 0,0-1 0,0 3 0,0-2 0,1 3 0,-1-3 0,0 2 0,0-3 0,-3 5 0,-2 2 0,-3-2 0,0 2 0,0 1 0,0-3 0,0 8 0,4-3 0,1 0 0,4-2 0,-1-3 0,-4-1 0,4 0 0,-4 0 0,4-3 0,-4 5 0,3-4 0,-2 5 0,3-2 0,0-1 0,0 0 0,1 0 0,-5 0 0,3 0 0,-2 1 0,0-1 0,2 0 0,-7 0 0,7 0 0,-2 0 0,3 0 0,0 0 0,1 1 0,3-1 0,-3 0 0,4 1 0,-5-1 0,0 0 0,0 0 0,-3 1 0,6-1 0,-6 0 0,7 5 0,-3 0 0,4 1 0,-3 3 0,7-3 0,-8 0 0,4-1 0,-5-5 0,0 0 0,1 0 0,-5 1 0,3-2 0,-6 1 0,3 3 0,-4-2 0,0 2 0,-11-7 0,4 0 0,-13-4 0,6 0 0,0 3 0,-3-2 0,3 3 0,-4-4 0,4 0 0,1 0 0,1 0 0,2 0 0,-3 0 0,5 0 0,0 0 0,-3 0 0,2 0 0,-2 0 0,-2 0 0,4 0 0,-8 0 0,7 0 0,-2 0 0,3 0 0,1 0 0,-4 0 0,3 0 0,-3 0 0,4 0 0,0 0 0,-4 0 0,-2 0 0,1 0 0,-4 0 0,8 0 0,-9-4 0,9 3 0,-4-3 0,1 4 0,2 0 0,-7-4 0,3 2 0,0-2 0,-3 0 0,3 3 0,1-3 0,-4 4 0,7 0 0,-7 0 0,8 0 0,-9 0 0,9-3 0,-8 2 0,3-3 0,-4 4 0,0 0 0,-1 0 0,1-4 0,-5 3 0,-2-3 0,0 4 0,-3 0 0,8 0 0,-8 0 0,8 0 0,-8 0 0,8 0 0,-8 0 0,3 0 0,0 0 0,-3 0 0,8 0 0,-8 0 0,8 0 0,-3 0 0,-1 0 0,0 0 0,-1 0 0,-4 0 0,10 0 0,-5 0 0,1 0 0,3 0 0,-3 0 0,5 0 0,-6 0 0,5 0 0,-4 0 0,4 0 0,1 0 0,0 0 0,4 0 0,2 0 0,3 0 0,1 0 0,-4 0 0,-1 0 0,-4 0 0,3 0 0,-3 0 0,3 0 0,-4 0 0,0 0 0,-1 0 0,6 0 0,0 3 0,0-2 0,4 3 0,-8-4 0,7 0 0,-7 0 0,8 0 0,-4 4 0,5-4 0,-1 4 0,-3 0 0,3-3 0,-2 6 0,-2-3 0,4 4 0,-3 0 0,-1 1 0,4-5 0,-9 4 0,5-7 0,-1 7 0,1-7 0,5 3 0,-1-4 0,-3 0 0,3 0 0,-7 0 0,6 0 0,-7 0 0,4 0 0,-11 0 0,9 0 0,-7 0 0,8 0 0,0 0 0,1 0 0,5 0 0,0 0 0,-4 0 0,0 0 0,0 0 0,-4 0 0,2 0 0,-4 0 0,-5 0 0,3 0 0,-3 0 0,4 0 0,6 0 0,0 0 0,5 0 0,-1 0 0,1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5:28:25.1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2057 1141 24575,'41'-5'0,"4"1"0,-15 4 0,5 0 0,-23 0 0,-85 0 0,17 0 0,-8 0-328,3 0 0,-6 0 0,-7 0 101,-19 0 0,-11 0 0,-1 0 0,12 0 227,20 0 0,8 0 0,-11 0 0,0 0 0,-13 0 0,-6 0 0,1 0 0,10 0 0,16 0 0,0 0 0,4 0 0,-12 0 0,-15 0 0,2 0 0,17 0-402,-20 0 402,28 0 0,7 0 0,21 0 0,90-20 0,40-7 0,-5 3 0,10-2-328,-28 7 0,2 1 0,4 1 0,13-3 0,3 1 0,-3-1 0,-13 2 0,-3 0 0,3 0 219,20-5 1,5 0 0,-12 0 108,-15-2 0,-2 1-120,3 3 0,6-1 1,-9 1 119,-9-1 0,-4 0-153,11 2 1,-2 0 152,-17 3 0,-6 0 0,15-2 0,-23 4 983,-19 9 0,-7 2 0,-44 4 0,-15 0 0,-52 0-950,47 0 1,-2 0-34,-8 0 0,-1 0 0,4 0 0,1 0-206,3 0 1,2 0 205,2 2 0,1 2 0,-37 3 0,16 6 0,5-1 0,28-2 0,12 0 983,12-2-739,10 10 193,8-7-437,38 15 0,23-7 0,-10-4 0,6-1-492,7-2 0,1-1 393,-8 0 0,-1-1 99,7-2 0,-1-1 0,-12 0 0,-2 0-3,45 1 3,-18-2 0,-21-6 0,-26 0 0,-7 0 0,-13 0 0,-85 0 0,-26 0-328,33 0 0,-10 0 0,-2 0 0,-9 0 0,-3 0 0,1 0 128,9 0 0,0 0 1,-3 0 199,6 0 0,-5 0 0,3 0 0,7 0 0,-14 0 0,3 0-328,9 0 0,-3 0 0,7 0 32,7 0 0,5 0 161,-7 0 0,4 0 135,-14 0 0,21 0 0,55 4 0,67-3 0,-8 1 0,9 0 327,-4-1 1,6-1 0,-2-1-235,23 1 1,-1 0-94,-2 0 0,-3 0 100,-6 0 1,-3 0-101,-10 0 0,-1 0-164,6 0 1,-3 0 163,28 0 0,-30 0 0,-28 0 983,-14 0 0,-87-6-801,-13-9-182,0 0 0,-8-2 40,1 1 0,2-2-40,12 0 0,1-1 0,-6 3 0,2 1 55,16 4 0,4 0-55,-47-9 0,12 2 0,33 10 0,10-7 0,23 10 983,2-4-402,13 1 71,2-1-652,3-6 0,0 5 0,0-6 0,-4 3 0,-1 4 0,-4-8 0,-4 7 0,3-3 0,-7 0 0,7-1 0,-7 0 0,3-3 0,-4 7 0,0-8 0,4 9 0,-3-8 0,6-2 0,-2-1 0,-1-9 0,3 10 0,-3-5 0,9 11 0,-2 0 0,6 5 0,-3 0 0,4-4 0,8 3 0,2 1 0,13 0 0,-3 3 0,3-5 0,0 5 0,-3-3 0,3 7 0,-5-3 0,-4 0 0,3 3 0,-8-3 0,4 4 0,-5-3 0,0 2 0,4-3 0,-3 4 0,2 0 0,-3 0 0,4 0 0,1 0 0,-1 0 0,5 0 0,-3 0 0,4 0 0,-4 0 0,3 0 0,-3 0 0,-1 0 0,0-4 0,-5 3 0,0-2 0,5-1 0,-4 3 0,8-8 0,-8 8 0,8-7 0,-7 7 0,2-3 0,-3 4 0,-1-4 0,4 4 0,-3-4 0,2 4 0,-3 0 0,3 0 0,-2 0 0,7 0 0,-7 0 0,8 0 0,-8 0 0,4 0 0,-5 0 0,0 0 0,3 0 0,-2 0 0,2 0 0,-3 0 0,3 0 0,3 0 0,-1 3 0,-1-2 0,-4 3 0,1-4 0,2 0 0,-1 3 0,1-2 0,-3 2 0,0 1 0,3-3 0,-2 3 0,3-4 0,-4 0 0,0 0 0,4 3 0,-3-2 0,3 3 0,-4-4 0,0 0 0,7 0 0,0 0 0,7 0 0,-9 0 0,4 0 0,-7 0 0,2 0 0,-4 0 0,1 0 0,2 0 0,-3 0 0,3 0 0,-3 0 0,5 0 0,1 0 0,-1 0 0,4 0 0,-3 0 0,4 0 0,-4 0 0,-2 0 0,-4 0 0,1 0 0,2 0 0,-2 0 0,3 0 0,-5 0 0,1 0 0,8 0 0,-1 0 0,7 0 0,-4 0 0,-4 0 0,-2 0 0,-4 0 0,0 0 0,4 0 0,-3 0 0,7 0 0,-3 0 0,5 0 0,0 0 0,0 0 0,-4 0 0,-1 0 0,-5 0 0,0 0 0,4 0 0,-4 0 0,4 0 0,-5 0 0,9 0 0,4 0 0,3 0 0,6 0 0,-10 0 0,4 0 0,-9 0 0,3 0 0,-8 0 0,4 0 0,-5 0 0,0 0 0,3 0 0,-2 0 0,12 0 0,-6 0 0,8 0 0,-4 0 0,-1 0 0,-5 0 0,0 0 0,-5 0 0,0 0 0,0 7 0,-3 1 0,-9 4 0,-6 0 0,-12-3 0,-3 1 0,-18 0 0,4 5 0,-18 3 0,12-1 0,-12 6 0,5-6 0,-6 2 0,-1-3 0,7-4 0,2-1 0,6 0 0,7-1 0,1 0 0,6-4 0,0-2 0,-5 1 0,3 1 0,-10 4 0,5 1 0,-1-1 0,3-4 0,5 3 0,5-8 0,6 3 0,6 0 0,5-3 0,0 3 0,36-4 0,-10 0 0,44 0 0,-16 0 0,12 0 0,1 0 0,-7 0 0,-8 0 0,-3 0 0,-9 0 0,4 0 0,-7 0 0,7 0 0,-5 0 0,11 0 0,-5 0 0,7 0 0,-1 0 0,-6 0 0,-1 0 0,-12 0 0,5 0 0,-10 0 0,4 0 0,-5 0 0,6 0 0,-5 0 0,4 0 0,1 0 0,-5 0 0,4 0 0,-5 0 0,0 4 0,0 1 0,1 4 0,-1 0 0,5 0 0,-8 4 0,8-2 0,-13 6 0,7-7 0,-7 12 0,7-6 0,-5 18 0,2-2 0,2 18 0,3 9 0,3-11 0,-3 22 0,1-22 0,-2 11 0,0-9 0,-4-18 0,-4 3 0,-1-20 0,0 2 0,-4-8 0,2-1 0,-6-54 0,3 11 0,-10-55 0,-1 22 0,-5 0 0,-1-6 0,1 6 0,0 0 0,0 9 0,1 14 0,1 15 0,4 6 0,2 11 0,1 4 0,2 1 0,-6 0 0,6 0 0,-6-4 0,1-5 0,-3 2 0,-1-14 0,1 9 0,-1-8 0,1 8 0,-1-3 0,5 9 0,-3-3 0,7 8 0,-6 0 0,-1 5 0,0 4 0,-7 0 0,2 0 0,1 0 0,-1 0 0,5 0 0,-1 0 0,-3 0 0,2 0 0,-3 0 0,5 0 0,0 0 0,-3-3 0,5-1 0,-4-1 0,2-5 0,-1 5 0,1-7 0,25 8 0,-9 0 0,17 4 0,-17 0 0,0 0 0,3 0 0,-2 0 0,3 0 0,-4 0 0,1 0 0,2 0 0,-2 0 0,2 0 0,0 0 0,-2 0 0,2 0 0,2 0 0,-4 0 0,8 0 0,-3 0 0,0 0 0,-2 0 0,-4 0 0,1 0 0,2 0 0,-2 0 0,3 0 0,-4 0 0,3 0 0,-2 0 0,7 0 0,-3 0 0,1 0 0,3 0 0,-3 0 0,-1 0 0,4 0 0,-7 0 0,2 0 0,-4 0 0,1 0 0,2 0 0,-2 0 0,2 0 0,-3 0 0,0 0 0,8 0 0,-6 0 0,11 0 0,-12 0 0,4 0 0,0 0 0,-4 0 0,3 0 0,-3 0 0,-1 0 0,4-8 0,-3 6 0,3-6 0,-4 8 0,1 0 0,3 0 0,-4 0 0,4 0 0,-5 0 0,5 0 0,-4 0 0,4 0 0,0 0 0,-2 0 0,7 0 0,-4 0 0,1 0 0,3 0 0,-8 0 0,4 0 0,-5 0 0,0 0 0,4 0 0,-4 0 0,3 0 0,-3 0 0,5 0 0,6 0 0,0 0 0,4 0 0,-9 0 0,3 0 0,-8 0 0,4 0 0,-5 0 0,0 0 0,3 0 0,-2 0 0,2 0 0,-2 0 0,-1 0 0,4 0 0,-2 0 0,2 0 0,1 0 0,-4 0 0,4 0 0,-5 0 0,0 0 0,3 0 0,-2 0 0,2 0 0,-3 0 0,1 0 0,3 0 0,2 0 0,-1 0 0,4 0 0,-3 0 0,0 0 0,-2 0 0,-4 0 0,1-3 0,2 2 0,-2-3 0,2 4 0,-3 0 0,0 0 0,4 0 0,2 0 0,0-4 0,3 3 0,-8-2 0,8 3 0,-8 0 0,4 0 0,-5 0 0,0 0 0,3-4 0,7 3 0,6-2 0,0 3 0,5-4 0,-10 2 0,4-2 0,-9 4 0,3 0 0,-8 0 0,4 0 0,-5 0 0,0-3 0,3 2 0,-2-2 0,7 3 0,-2 0 0,4 0 0,0 0 0,0-5 0,-4 4 0,3-3 0,-8 4 0,3 0 0,-3 0 0,-1 0 0,3 0 0,-2 0 0,2 0 0,-3 0 0,0-3 0,4 2 0,1-3 0,0 4 0,0 0 0,-5 0 0,0 0 0,4 0 0,-3 0 0,5 0 0,4 0 0,0 0 0,6 0 0,-11 0 0,4 0 0,-7 0 0,2 0 0,-4 0 0,1 0 0,6 0 0,0 0 0,11 0 0,-6 0 0,3 0 0,-5 0 0,-4 0 0,-1 0 0,-5 0 0,0 0 0,3 0 0,1 3 0,10 3 0,-4 2 0,5-3 0,0 4 0,-8-8 0,8 7 0,-14-7 0,3 7 0,-3-7 0,-1 2 0,3-3 0,-2 0 0,2 0 0,-3 0 0,0 0 0,4 0 0,-7-10 0,-23 8 0,8-8 0,-19 10 0,21 0 0,0 0 0,-4 0 0,4 0 0,-4 0 0,38 0 0,-18 0 0,26 0 0,-26 0 0,-1 0 0,4 0 0,-2 0 0,2 0 0,0 0 0,-38 0 0,23 0 0,-33 0 0,29 0 0,0 0 0,-4 0 0,4 0 0,-4 0 0,4 0 0,35 0 0,-19 0 0,27 0 0,-28 0 0,1 0 0,3 0 0,-3 0 0,3 0 0,-3-7 0,0 5 0,0-6 0,0 5 0,-1-2 0,1-3 0,-28 4 0,14 0 0,-23 4 0,22 0 0,-1 0 0,-4 0 0,3 0 0,-2 0 0,3 0 0,-3 0 0,2 0 0,-2 0 0,3 0 0,-3 0 0,2 0 0,-2 0 0,3 0 0,25 14 0,-15-7 0,19 12 0,-21-12 0,0 1 0,0 4 0,0-4 0,0 4 0,0-4 0,0 0 0,0 4 0,0-3 0,0 18 0,0-10 0,0 17 0,0-14 0,-5 8 0,0-9 0,0 10 0,-3-10 0,3 5 0,-5-6 0,5 0 0,-8 5 0,6 8 0,-12 6 0,2 6 0,-5 0 0,5 7 0,-4-5 0,9-1 0,-3-8 0,5-6 0,0-10 0,1-2 0,5-10 0,0 0 0,0 0 0,0 4 0,-4-3 0,3 3 0,-2-4 0,2 0 0,0 0 0,2 1 0,-1-1 0,-4-4 0,-1 0 0,-2-7 0,3-6 0,0-1 0,3-7 0,-3 8 0,4-4 0,-5 0 0,-4 4 0,-1-5 0,-4 5 0,-6-5 0,0 3 0,-6-3 0,-6 4 0,-1-6 0,-7 4 0,1-3 0,0 4 0,-1 0 0,1 0 0,-1 0 0,7 0 0,-5 1 0,16 0 0,-9 4 0,16 2 0,0 0 0,6 3 0,5-2 0,3-4 0,2-6 0,6-1 0,17-7 0,8 5 0,9-5 0,5 4 0,-5-3 0,1 9 0,-3-4 0,-10 9 0,-6-2 0,-6 7 0,-5-3 0,0 4 0,4 0 0,-3 0 0,7-4 0,3 3 0,12-8 0,6 8 0,13-9 0,-5 9 0,5-5 0,-13 6 0,-1 0 0,-12 0 0,-5 0 0,-6 0 0,-5 0 0,0 0 0,-3 14 0,-2-7 0,-3 12 0,-3-11 0,-13 11 0,-7 9 0,-11 18 0,0-5 0,-6 10 0,5-11 0,-11 7 0,11-6 0,-10-2 0,16-7 0,-7-4 0,10-8 0,-4-2 0,0-2 0,-20 6 0,2 0 0,-5 1 0,-3 0 0,11-7 0,-7 6 0,7-10 0,10 3 0,10-10 0,6 0 0,6-5 0,9-7 0,0-3 0,4-7 0,0-7 0,0-7 0,16-8 0,-3 2 0,20-14 0,1 11 0,2-12 0,4 5 0,-5-1 0,-6 9 0,-3 7 0,-8 8 0,-4 11 0,-1 0 0,-5 5 0,0-1 0,-3 1 0,-2 0 0,-3-3 0,-8-2 0,-13-1 0,-11 0 0,-26 2 0,-12 0 0,-8 5 0,2 1 0,2 6 0,6 0 0,-7 0 0,13 0 0,5 0 0,19 0 0,2 0 0,16 0 0,2 3 0,10 2 0,0 3 0,3 0 0,2 0 0,3 5 0,0 0 0,0 5 0,0 1 0,0-1 0,0 5 0,0 2 0,0-1 0,0 5 0,0-10 0,0 4 0,4-5 0,1 0 0,8 1 0,1-1 0,4 0 0,0 0 0,5-4 0,-3-1 0,8-3 0,-3-5 0,5 0 0,12-5 0,-3 0 0,5-5 0,-7-10 0,1-9 0,-5-3 0,0-4 0,-10 14 0,-8-5 0,-2 12 0,-5-3 0,-3 5 0,-28 34 0,7-8 0,-28 37 0,16-22 0,1-1 0,2-7 0,12-12 0,0 0 0,8-5 0,2-3 0,3-2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5:28:31.8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24575,'22'21'0,"-3"-2"0,-14-11 0,2 0 0,-3 0 0,1 0 0,2 0 0,-6 0 0,3 3 0,-4-2 0,0 1 0,0 1 0,0-2 0,0 2 0,0-3 0,3 0 0,-2 4 0,3-3 0,-4 3 0,0-4 0,3 1 0,-2 2 0,3-2 0,-4 2 0,0-3 0,0 0 0,0 3 0,0-2 0,0 2 0,3-3 0,-2 2 0,3-1 0,-4 2 0,0-3 0,0 3 0,0-2 0,0 2 0,0-3 0,0 0 0,0 4 0,0-4 0,0 3 0,0-3 0,0 0 0,0 4 0,0-3 0,0 2 0,0-3 0,0 0 0,0 4 0,0-3 0,0 3 0,0-4 0,0 0 0,0 4 0,0-3 0,0 3 0,0-4 0,0 0 0,0 3 0,0-3 0,0 4 0,0-4 0,0 0 0,0 4 0,3-39 0,-2 22 0,3-32 0,-4 29 0,0 0 0,0-4 0,0 3 0,0-3 0,0 4 0,0-1 0,0-3 0,0 4 0,0-4 0,0 4 0,0-3 0,0 2 0,0-2 0,0 3 0,0-5 0,4 4 0,-3-9 0,6 9 0,-6-4 0,2 5 0,-3 0 0,0 33 0,0-18 0,0 27 0,0-21 0,0-4 0,0 4 0,0-5 0,0 0 0,0 4 0,0-3 0,0 3 0,0-5 0,0 2 0,0 2 0,0-2 0,0 2 0,4-3 0,-3 1 0,2 2 0,-3-2 0,0 3 0,0-5 0,0-31 0,0 17 0,0-26 0,0 24 0,0 1 0,0-4 0,0 3 0,0-2 0,0 2 0,0 2 0,0-5 0,0 3 0,0-3 0,0 4 0,0 0 0,4-3 0,0 5 0,0 24 0,0-8 0,-4 19 0,0-20 0,0-1 0,0 4 0,0-3 0,0 3 0,0-4 0,0 0 0,0 4 0,0-3 0,0 2 0,0-3 0,0 0 0,0 4 0,0-40 0,0 24 0,0-34 0,0 30 0,0 0 0,0-4 0,0 3 0,0-3 0,0 4 0,0-1 0,0-3 0,0 3 0,0-3 0,0 4 0,0 0 0,0-3 0,0 2 0,0-3 0,0 4 0,0 0 0,4-3 0,-3 2 0,2-2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5:28:32.9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24575,'26'0'0,"-4"0"0,-14 0 0,0 0 0,4 0 0,-3 0 0,3 0 0,0 0 0,-3 0 0,4 0 0,-5 0 0,0 0 0,-3 14 0,-1-2 0,-4 12 0,0-1 0,0 8 0,0 6 0,0 13 0,-6 2 0,0 7 0,-10-8 0,4-7 0,-4-8 0,7-11 0,3-7 0,-2-5 0,7-8 0,-2-2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5:28:42.1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1305 43 24575,'-30'0'0,"5"0"0,12 0 0,4 0 0,-8 0 0,3 0 0,-4 0 0,4 0 0,-3 0 0,7 0 0,-7 0 0,8 0 0,-4 0 0,0 0 0,4 0 0,-3 0 0,3 0 0,1 0 0,-4 0 0,-1 0 0,-1 0 0,2 0 0,-1 0 0,4 0 0,-8 0 0,3 0 0,0 0 0,-3 0 0,7 0 0,-2 0 0,3 0 0,-3 0 0,2 0 0,-2 0 0,3 0 0,1 0 0,-4 0 0,3 0 0,-3 0 0,4 0 0,0 0 0,-5 0 0,3 0 0,-2 0 0,3 0 0,1 0 0,-8 0 0,5 0 0,-5 0 0,8 0 0,-1 0 0,-3 0 0,3 0 0,-3 0 0,4 0 0,0 0 0,-5 0 0,4 0 0,-8 0 0,7 0 0,-2 0 0,-1 0 0,4 0 0,-4 0 0,5 0 0,0 0 0,-4 0 0,4 0 0,-8 0 0,7 0 0,-8 0 0,3 0 0,-4 0 0,0 0 0,4 0 0,-3 0 0,3 0 0,-4 0 0,4 0 0,1 0 0,5 0 0,0 0 0,-4 0 0,3 0 0,-3 0 0,4 0 0,-5 0 0,4 0 0,-8 0 0,3 0 0,-5 0 0,1 0 0,0 0 0,4 0 0,1 0 0,5 0 0,0 0 0,-4 0 0,4 0 0,-4 0 0,4 3 0,0-2 0,-8 3 0,9 0 0,-8-4 0,10 4 0,-3-4 0,28 0 0,-14 0 0,23 0 0,-21-3 0,0 2 0,4-3 0,-4 4 0,4 0 0,-5 0 0,5 0 0,-4 0 0,3 0 0,-2 0 0,2 0 0,-2 0 0,2 0 0,-3 0 0,0 0 0,3 0 0,-2 0 0,2 0 0,-3 0 0,0 0 0,4 0 0,-3 0 0,3 0 0,-5 0 0,4 0 0,-2 0 0,2 0 0,-4 0 0,5 0 0,-3 0 0,2 0 0,-36 0 0,17 0 0,-26 0 0,26 0 0,0 0 0,-3 0 0,2-3 0,-2-1 0,3-4 0,0 3 0,0-2 0,0 6 0,4-9 0,-3 5 0,27 0 0,-15 3 0,16 9 0,-14-6 0,-2 2 0,6 1 0,-2-3 0,2 2 0,-3-3 0,0 0 0,3 0 0,-2 3 0,2-2 0,-4 3 0,4-4 0,-2 0 0,2 0 0,0 0 0,-3 0 0,3 0 0,-3 0 0,0 0 0,4 0 0,-3 0 0,3 0 0,-4 0 0,0 0 0,3 0 0,-2 0 0,2 0 0,-1 0 0,-1 0 0,2 0 0,-3 0 0,0 0 0,4 0 0,-3 0 0,3 0 0,-5 0 0,4 0 0,-2 0 0,2 0 0,-3 0 0,5 0 0,-4 0 0,8 0 0,-8 0 0,8 0 0,-8 0 0,4 0 0,-5 0 0,0 0 0,4 0 0,-3 0 0,3 0 0,-4 0 0,1 0 0,2 0 0,-2 0 0,3 0 0,-4 0 0,0 0 0,4 0 0,-3 3 0,2-2 0,-3 2 0,0-3 0,4 0 0,-3 0 0,3 0 0,-4 0 0,0 0 0,4 0 0,-3 0 0,3 0 0,-4 0 0,0 0 0,4 0 0,-3 0 0,3 0 0,-4 0 0,1 0 0,2 0 0,-2 0 0,2 0 0,-3 0 0,0 0 0,3 0 0,-1 0 0,1 0 0,-2 0 0,-1 0 0,3 0 0,-2 0 0,2 0 0,-3 0 0,0 0 0,3 0 0,-2 0 0,3 0 0,-4 0 0,0 0 0,3 0 0,-2 0 0,3 0 0,-4 0 0,0 0 0,4 0 0,-3 0 0,3 0 0,-4 0 0,0 0 0,3 0 0,-2 0 0,2 0 0,-3 0 0,0 0 0,4 0 0,-3 0 0,3 0 0,-4 0 0,0 0 0,4 0 0,2 0 0,-2 0 0,1 0 0,0 0 0,-4 0 0,4 0 0,-5 0 0,0 0 0,3 0 0,-2 0 0,2 0 0,-2 0 0,-1 0 0,4 0 0,-2 0 0,2 0 0,-4 0 0,1 0 0,2 0 0,-2 0 0,3 4 0,-4 0 0,5 5 0,11 0 0,2-3 0,23 4 0,-29-9 0,6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3:50:52.731"/>
    </inkml:context>
    <inkml:brush xml:id="br0">
      <inkml:brushProperty name="width" value="0.35" units="cm"/>
      <inkml:brushProperty name="height" value="0.35" units="cm"/>
      <inkml:brushProperty name="color" value="#75E4FF"/>
    </inkml:brush>
  </inkml:definitions>
  <inkml:trace contextRef="#ctx0" brushRef="#br0">319 207 24575,'-1'25'0,"-1"-4"0,2-14 0,0-3 0,-1 9 0,-1-7 0,0 6 0,-6-7 0,-2-8 0,1 3 0,-1-7 0,4 5 0,-2 0 0,-4-3 0,5 3 0,-4-2 0,3 3 0,-1-2 0,-2 1 0,2-1 0,2 2 0,-3-3 0,3 2 0,-3-1 0,-1 3 0,4 0 0,-5 0 0,4 0 0,-2 0 0,0 0 0,0 0 0,3-1 0,-6 1 0,5-3 0,-4 3 0,5-3 0,-4 0 0,3-3 0,-2 0 0,3-2 0,3 1 0,2-3 0,1 2 0,1-1 0,0-5 0,3-1 0,6-8 0,3-1 0,-1 0 0,-1 1 0,-4 6 0,1 0 0,-1 4 0,-1 2 0,-2 5 0,0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3:51:06.077"/>
    </inkml:context>
    <inkml:brush xml:id="br0">
      <inkml:brushProperty name="width" value="0.35" units="cm"/>
      <inkml:brushProperty name="height" value="0.35" units="cm"/>
      <inkml:brushProperty name="color" value="#75E4FF"/>
    </inkml:brush>
  </inkml:definitions>
  <inkml:trace contextRef="#ctx0" brushRef="#br0">3256 219 24575,'-39'0'0,"0"0"0,10 0 0,4 0 0,-12 0 0,11 0 0,-13 0 0,7 0 0,5 0 0,-4 0 0,7 0 0,-8 0 0,8 0 0,-4 0 0,8 0 0,-3 0 0,5 1 0,1 1 0,2 1 0,0 0 0,3-3 0,-3 3 0,5-2 0,-5 1 0,5-2 0,-3 0 0,3 0 0,-2 0 0,1 0 0,-1 0 0,2 1 0,-1-1 0,1 3 0,-2-2 0,-1 2 0,0-1 0,-1 0 0,1-1 0,-2 1 0,1-2 0,-1 2 0,0-2 0,0 0 0,0 0 0,0 0 0,-2 0 0,2 0 0,-5 0 0,3 0 0,-3 0 0,0 0 0,0 0 0,0 0 0,-1 0 0,2-2 0,-2 0 0,4-2 0,0 2 0,2 0 0,2 1 0,-1 0 0,3 0 0,-10 1 0,9 0 0,-9 0 0,6 0 0,-1 0 0,-1 0 0,2-2 0,0 2 0,1-2 0,-1 0 0,0 2 0,0-2 0,-2 2 0,2 0 0,-5 0 0,2 0 0,-7 0 0,1 2 0,-5 3 0,0 2 0,0-1 0,-6 1 0,1-2 0,4-1 0,-10 1 0,16-2 0,-29-1 0,27-2 0,-14 0 0,16 0 0,2 0 0,4 0 0,1 0 0,4 0 0,3 0 0,2 0 0,32-14 0,13 3 0,32-10 0,13 8-831,8 1 831,-38 8 0,2 0-492,10-2 0,2 1 300,3 1 1,1 0 191,8-2 0,1 0-492,-1 2 0,1-1 122,2-1 0,1 0 370,1 0 0,-1 0 0,2 1 0,-3 0 0,-20 1 0,0 0 0,30-2 0,-1 0 0,-33 3 0,-1 0-295,15-3 0,1 0 295,-15 2 0,-3 1 0,24-6 455,12 1-455,-7-4 0,-18 5 983,-2-1-737,-15 3 737,-10 2-129,-1-2-133,-9 5-721,4-2 270,-5 0-270,-2 1 0,-5 0 0,1-1 0,-4 1 0,-2-2 0,-4 1 0,0 0 0,-3 0 0,0 1 0,-29 5 0,5-1 0,-21 4 0,14-3 0,0 1 0,0-1 0,-9 5 0,8-1 0,-8 9 0,7-2 0,-2 4 0,-1 1 0,1 1 0,1-1 0,-1 2 0,7-9 0,-5 7 0,7-9 0,-3 5 0,6-6 0,4-2 0,3-3 0,3 0 0,1 5 0,2-3 0,1 7 0,1-6 0,0 2 0,0-1 0,0 1 0,0 2 0,0-5 0,0 3 0,1-1 0,0-1 0,1 2 0,-3-2 0,-1 1 0,-4 0 0,0-1 0,0-1 0,-3 1 0,4-3 0,-4 2 0,0-1 0,4-1 0,-5 0 0,3-1 0,-1 1 0,-1-1 0,3 1 0,-3 0 0,1 0 0,0-1 0,-3-1 0,4-1 0,-4 1 0,3-1 0,-2 3 0,2-4 0,-1 5 0,2-3 0,-1 2 0,-1 0 0,2-3 0,-3-1 0,-1-3 0,1-1 0,1 0 0,2-3 0,0 1 0,0-2 0,3-1 0,-1 2 0,-3 1 0,-1 5 0,-2 1 0,1 3 0,2 0 0,0-2 0,0 3 0,-1-3 0,-1 2 0,2-2 0,-2 1 0,2-3 0,-2 1 0,0-1 0,1 0 0,1 0 0,-1 0 0,0 0 0,-1 0 0,0 0 0,2 0 0,-3 0 0,4 0 0,-3 2 0,0-1 0,2 1 0,-3-1 0,4-1 0,-3 0 0,-1 1 0,3 1 0,-2 0 0,1-1 0,2-1 0,-4 0 0,2 0 0,-2 0 0,2 0 0,-2 0 0,4 0 0,-3 0 0,-1 0 0,4 0 0,-4 0 0,2 0 0,2 0 0,-5 0 0,5 0 0,-3 0 0,0 0 0,3 0 0,-3 0 0,2 0 0,-2 0 0,1-1 0,1 1 0,-2-3 0,2 0 0,-1 1 0,-1-1 0,1 1 0,0 0 0,-1 0 0,3 0 0,-3 1 0,1-1 0,0 1 0,-3-1 0,3 0 0,-2 0 0,2 1 0,2 1 0,-4 0 0,0 0 0,2 0 0,-3 0 0,5 0 0,-3 0 0,1 0 0,0 0 0,-3 0 0,5 0 0,-5-2 0,3 2 0,1-1 0,-3 1 0,4-2 0,-3 2 0,1-3 0,0 3 0,-2-1 0,2 0 0,0 0 0,0-1 0,1 1 0,-1-1 0,0 1 0,0-1 0,0 2 0,0-3 0,1 3 0,-1-2 0,0 1 0,0 1 0,0-1 0,0 1 0,0 0 0,1 0 0,-2 0 0,1 0 0,-3 0 0,-1 0 0,-2 0 0,-2 0 0,2 0 0,-5 0 0,5 0 0,-2 0 0,2 0 0,2 0 0,1-2 0,1 2 0,3-2 0,-3-1 0,4 3 0,-3-4 0,3 1 0,-2 1 0,-2-1 0,4 2 0,-4 1 0,3-1 0,0 1 0,-3-2 0,4 2 0,-7-3 0,7 3 0,-6-2 0,5 2 0,-2-2 0,0 2 0,-1-1 0,1 1 0,0 0 0,0 0 0,-1 0 0,-1 0 0,1 0 0,-1 0 0,2 0 0,0 0 0,1 0 0,-1 0 0,1 0 0,0 0 0,-2 0 0,4 0 0,-4 0 0,2 0 0,1 0 0,-2 0 0,2 0 0,-1 0 0,-1-2 0,-1 0 0,2 1 0,-1-1 0,1 2 0,0 0 0,-4 0 0,6 0 0,-5 0 0,3 0 0,-2 0 0,1 0 0,1 0 0,-1 0 0,2 0 0,-2 0 0,0 0 0,0 0 0,1 0 0,-1 0 0,2 0 0,-1 0 0,0 0 0,-3 1 0,3 0 0,-1 1 0,2-1 0,-4 2 0,3-3 0,-2 2 0,2-1 0,2-1 0,-4 2 0,1-2 0,2 0 0,-5 0 0,6 0 0,-3 0 0,-1 0 0,5 0 0,-6 0 0,3 0 0,-1 0 0,0 0 0,1 0 0,0 0 0,-1 0 0,1 0 0,0 0 0,0 0 0,0 0 0,-2 0 0,3 0 0,-2 0 0,0 1 0,2-1 0,-2 3 0,0-3 0,2 3 0,-2-3 0,1 2 0,0-2 0,-2 0 0,4 0 0,-5 0 0,2 0 0,1 0 0,-5 0 0,7 0 0,-4 0 0,2 0 0,2 0 0,-5 0 0,4 0 0,-1 0 0,-1 0 0,0 0 0,-1 0 0,2 0 0,0 0 0,0 0 0,1 0 0,-4 0 0,3 0 0,0 0 0,-2 0 0,3 0 0,-2 0 0,0 0 0,1 0 0,-2 0 0,2 0 0,-2 0 0,4 0 0,-5 0 0,4 0 0,-1 0 0,-1 0 0,3 0 0,-5 0 0,5 0 0,-5 0 0,0 0 0,2 0 0,-1 0 0,2 0 0,2 0 0,-6 0 0,5 0 0,-1 0 0,-2 0 0,5 0 0,-6 1 0,3-1 0,2 3 0,-5-1 0,5 0 0,-2 0 0,-1 1 0,3-2 0,-7 2 0,6-1 0,-3 0 0,2-1 0,2 1 0,-5 0 0,4 0 0,0-1 0,-2 1 0,2-1 0,-2 0 0,1-1 0,0 0 0,-4 0 0,0 0 0,-1 0 0,0 0 0,1 0 0,-4 0 0,2 0 0,-2-2 0,0 2 0,1-4 0,1 4 0,3-3 0,2 2 0,1-1 0,-2 0 0,5 0 0,-4-1 0,1 3 0,0-1 0,0 0 0,-1 0 0,3-1 0,-4 1 0,1 0 0,2 1 0,-4 0 0,5 0 0,-5 0 0,3 0 0,1 0 0,-4 0 0,4 0 0,-4 0 0,5 0 0,-2 0 0,0 0 0,-2 0 0,0 0 0,4 0 0,-4 0 0,4 0 0,-5 0 0,4 0 0,-1 0 0,-1 0 0,1 0 0,0 0 0,0 0 0,0 1 0,1 4 0,28-1 0,-14 1 0,21-4 0,-25-1 0,1 0 0,11 0 0,-8 0 0,7 0 0,-5 0 0,-1 0 0,5 0 0,-4 0 0,2 0 0,-2 0 0,1 0 0,1 0 0,-1 0 0,0 0 0,2 0 0,-3 0 0,2 0 0,-1 0 0,-35 0 0,21 0 0,-26 0 0,25 0 0,1 0 0,-8 0 0,6 0 0,-4 0 0,2 0 0,2 0 0,-5 0 0,3 0 0,2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3:51:07.752"/>
    </inkml:context>
    <inkml:brush xml:id="br0">
      <inkml:brushProperty name="width" value="0.35" units="cm"/>
      <inkml:brushProperty name="height" value="0.35" units="cm"/>
      <inkml:brushProperty name="color" value="#75E4FF"/>
    </inkml:brush>
  </inkml:definitions>
  <inkml:trace contextRef="#ctx0" brushRef="#br0">0 0 24575,'21'5'0,"-3"0"0,-14-5 0,2 1 0,7 2 0,-5-2 0,4 1 0,-5-1 0,0 1 0,4 0 0,-2-1 0,0-1 0,0-4 0,0 3 0,0-2 0,1 3 0,-1 0 0,-1 0 0,1 0 0,3 0 0,-6 0 0,5 0 0,-4 0 0,2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3:51:19.306"/>
    </inkml:context>
    <inkml:brush xml:id="br0">
      <inkml:brushProperty name="width" value="0.35" units="cm"/>
      <inkml:brushProperty name="height" value="0.35" units="cm"/>
      <inkml:brushProperty name="color" value="#75E4FF"/>
    </inkml:brush>
  </inkml:definitions>
  <inkml:trace contextRef="#ctx0" brushRef="#br0">140 8 24575,'-23'0'0,"3"0"0,15 0 0,0 0 0,-8 0 0,6 0 0,-6 1 0,5 2 0,3-1 0,-8 0 0,4 0 0,1-2 0,-2 2 0,36-3 0,-20 2 0,25-2 0,-25 1 0,-2 0 0,8 0 0,-4 0 0,3 0 0,-2 0 0,-2 0 0,6 0 0,-6 0 0,3 0 0,0 0 0,-3 0 0,4 0 0,-2 0 0,0 0 0,0 0 0,2 0 0,-5 0 0,6 0 0,-2 0 0,-2 0 0,3 0 0,-4 0 0,5 0 0,-3 0 0,0 0 0,1 0 0,-2 0 0,2 0 0,-1 0 0,0 0 0,0 0 0,0 0 0,0 0 0,1 0 0,-2 0 0,3 0 0,-4 0 0,4 0 0,-2 0 0,0 0 0,1 0 0,-2 0 0,2 0 0,0 0 0,-3 0 0,4 0 0,-3 0 0,2 0 0,2 0 0,-4 0 0,5 0 0,-7 0 0,4-1 0,-1 0 0,1-2 0,-2 1 0,2 0 0,-2 0 0,2 1 0,1 0 0,-3 1 0,3 0 0,-2 0 0,0 0 0,1 0 0,-2 0 0,1 0 0,1 0 0,0 0 0,1 0 0,1 0 0,-1 0 0,-1 0 0,-1 1 0,0 1 0,0 0 0,4-1 0,-4-1 0,3 0 0,-5 0 0,3 0 0,-1 0 0,1 0 0,1 0 0,-3 0 0,2 0 0,-2 0 0,2 0 0,-1 0 0,-1 0 0,2 0 0,0 0 0,-1 1 0,1 0 0,-2 0 0,2-1 0,1 0 0,-3 0 0,3 0 0,-5 0 0,5 1 0,-1 0 0,-2 0 0,3-1 0,-3 0 0,1 0 0,0 1 0,-1 0 0,2 0 0,-1-1 0,-1 0 0,2 0 0,0 1 0,-1-1 0,1 2 0,-3-2 0,2 0 0,2 0 0,-4 0 0,3 0 0,0 1 0,-2-1 0,3 2 0,-2-2 0,-1 0 0,3 0 0,-3 0 0,2 0 0,-1 0 0,0 0 0,0 0 0,0 0 0,0 0 0,1 0 0,-2 0 0,2 0 0,-2 0 0,2 0 0,-1 0 0,0 0 0,2 0 0,-3 0 0,2 0 0,-1 0 0,0 0 0,1 0 0,-2 0 0,1 0 0,0 0 0,1 0 0,-2 0 0,2 0 0,-2 0 0,2 0 0,-2 1 0,2-1 0,0 1 0,-1-1 0,1 0 0,-3 0 0,2 0 0,3 0 0,-5 0 0,5 0 0,-5 0 0,2 0 0,4 0 0,-6 0 0,3 0 0,2 0 0,-4 0 0,4 0 0,-3 0 0,-3 0 0,6 0 0,-2 0 0,-2 0 0,3 0 0,-4 0 0,3 0 0,-1 0 0,0 0 0,1 0 0,-2 0 0,1 0 0,1 0 0,-1 0 0,2 0 0,-3 0 0,6 0 0,-7 0 0,4 0 0,-2 0 0,-2 0 0,5 0 0,-5 0 0,3 0 0,0 0 0,-3 0 0,4-1 0,-3 1 0,2-1 0,-1 1 0,0 0 0,0-2 0,0 2 0,-1-1 0,2 1 0,-1-1 0,0 0 0,1 0 0,-1 1 0,2 0 0,-2 0 0,2 0 0,-3 0 0,1 0 0,0 0 0,0 0 0,0 0 0,0 0 0,0 0 0,0 0 0,0 0 0,0 0 0,1 0 0,-2 0 0,2 0 0,-1 0 0,0 0 0,1 0 0,-1 0 0,0 0 0,1 0 0,-2 0 0,1 0 0,1 0 0,-2 0 0,2 0 0,-2 0 0,1 0 0,1 0 0,-2 0 0,2 0 0,-1 0 0,0 0 0,0 0 0,0 0 0,-1 0 0,2 0 0,-1 0 0,0 0 0,1 0 0,-2 0 0,2 0 0,-1 0 0,0 0 0,1-1 0,-1 0 0,-1-1 0,2 2 0,-1-2 0,0 1 0,1 1 0,-1-2 0,0 2 0,1 0 0,-2 0 0,1 0 0,1 0 0,-1 0 0,0 0 0,2-1 0,-4 1 0,6-2 0,-6 2 0,5 0 0,-4-1 0,1 1 0,1-3 0,-2 2 0,3 0 0,-3 1 0,3 0 0,-3 0 0,2 0 0,0-1 0,-3 0 0,4 0 0,-36 1 0,22 0 0,-27 0 0,28 0 0,-1 1 0,-11 3 0,9 0 0,-9 0 0,7-3 0,2-1 0,-8 1 0,5 1 0,-1-1 0,-1 2 0,3-3 0,-3 2 0,0-1 0,2 0 0,-4 0 0,5 1 0,-4-1 0,3 1 0,0-2 0,-3 0 0,2 0 0,0 0 0,-1 0 0,6 9 0,0-3 0,3 6 0,12-6 0,-7-3 0,11-3 0,-7-2 0,-2-1 0,6 1 0,-5 0 0,2-1 0,2 2 0,-3-1 0,4 1 0,-3 1 0,-2 0 0,3-2 0,0 2 0,0-1 0,1-1 0,-4 2 0,5-1 0,-4-1 0,3 2 0,-1-2 0,-1 2 0,1 0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3:51:52.043"/>
    </inkml:context>
    <inkml:brush xml:id="br0">
      <inkml:brushProperty name="width" value="0.05" units="cm"/>
      <inkml:brushProperty name="height" value="0.05" units="cm"/>
      <inkml:brushProperty name="color" value="#6E6E6E"/>
    </inkml:brush>
  </inkml:definitions>
  <inkml:trace contextRef="#ctx0" brushRef="#br0">925 27 24575,'-7'0'0,"0"0"0,1 0 0,0 0 0,1 0 0,0 0 0,-2 0 0,0 0 0,-1 0 0,2 0 0,0 0 0,0 0 0,-1 0 0,1 0 0,0 0 0,1 0 0,-1 0 0,2 0 0,-1 1 0,-1-1 0,3 2 0,-1-2 0,1 0 0,0 0 0,0 1 0,1-1 0,0 2 0,0-1 0,1 1 0,-1-1 0,0 0 0,-1-1 0,1 0 0,-1 0 0,0 0 0,0 0 0,0 0 0,-1 0 0,1 0 0,-3 0 0,3 0 0,-3 0 0,3 0 0,-3 0 0,1 0 0,-1 0 0,0 0 0,1 0 0,-1 0 0,1 0 0,-1 0 0,0 0 0,0 0 0,-1 0 0,1 0 0,0-2 0,1 2 0,-1-3 0,2 3 0,-1-1 0,-1 1 0,1 0 0,1 0 0,-1-2 0,1 2 0,1-1 0,-2 1 0,1 0 0,1 0 0,-3 0 0,3 0 0,-3 0 0,3 0 0,-3 0 0,3 0 0,-3 0 0,3 0 0,-2 0 0,1 0 0,1 0 0,-2 0 0,3 0 0,-3 0 0,2 0 0,-3 0 0,3 0 0,-3 0 0,1 0 0,-1 0 0,0 0 0,1 0 0,-1 0 0,2 0 0,-1 0 0,-1-2 0,-2 2 0,3-1 0,-4 1 0,5 0 0,-3 0 0,1 0 0,0 0 0,1 0 0,-1 0 0,3 0 0,-3 0 0,3 0 0,-1 0 0,-1 0 0,2 0 0,-1 0 0,1 0 0,0 0 0,0 0 0,-1 0 0,1 0 0,-2-2 0,3 2 0,-3-1 0,2 1 0,-1 0 0,1 0 0,-1 0 0,-2 0 0,1 0 0,-1 0 0,2 0 0,0 0 0,0 0 0,1 0 0,0 0 0,0 0 0,1 0 0,-1 0 0,0 0 0,0 0 0,-1 0 0,1 0 0,-3 0 0,2 0 0,-1 0 0,0 0 0,-1 0 0,1 0 0,-1 0 0,1 0 0,1-2 0,-2 2 0,3-1 0,-2 1 0,1 0 0,-1 0 0,-1 0 0,2 0 0,-1 0 0,1 0 0,1 0 0,-3 0 0,3 0 0,-2 0 0,1 0 0,1 0 0,-3 0 0,3 0 0,-2 0 0,1 0 0,1 0 0,-1 0 0,1 0 0,0 0 0,0 1 0,0-1 0,0 2 0,1-2 0,-1 0 0,0 0 0,1 0 0,-1 1 0,0-1 0,0 1 0,1-1 0,-1 0 0,0 0 0,-1 0 0,0 0 0,-2 0 0,3 0 0,-3 0 0,3 0 0,-1 0 0,-1 0 0,2 0 0,-1 0 0,0 0 0,0 0 0,-1 0 0,1 0 0,-2 0 0,2 0 0,-2 0 0,-2 0 0,1 0 0,1 0 0,2 0 0,1 0 0,1 0 0,-1 1 0,0 0 0,0 0 0,2 0 0,-2-1 0,8 2 0,0-2 0,4 0 0,0 0 0,-2-2 0,3 0 0,-4-1 0,4 1 0,-3-1 0,1 3 0,-4-3 0,2 3 0,-1-1 0,0 1 0,0 0 0,0 0 0,1 0 0,-1 0 0,1 0 0,-3 0 0,3 0 0,-3 0 0,3 0 0,-3 0 0,3 0 0,-3-1 0,3 0 0,-2 0 0,3 1 0,-1 0 0,0 0 0,-1 0 0,0 0 0,-1 0 0,1-1 0,-1 0 0,0 0 0,-1 1 0,1 0 0,-1 0 0,1 0 0,-1 0 0,0 0 0,0 0 0,0 0 0,2 0 0,-1 0 0,1 0 0,-2 0 0,0 0 0,0 0 0,-1 0 0,1 0 0,0 0 0,0 0 0,0 0 0,1 0 0,-1 0 0,3 0 0,-3 0 0,3 0 0,-1 0 0,1 0 0,0 0 0,-1 0 0,0 0 0,0 0 0,1 0 0,0 0 0,-1-1 0,1 0 0,-1 0 0,1 0 0,0 0 0,0 0 0,-2 1 0,1-1 0,-3 0 0,1 0 0,0 1 0,0 0 0,0 0 0,-1 0 0,1 0 0,0 0 0,0 0 0,-1 0 0,1 0 0,0 0 0,0 0 0,0 0 0,1 0 0,-1 0 0,3 0 0,-3 0 0,3 0 0,-1 0 0,-1 0 0,2 0 0,-1 0 0,1 0 0,-1 0 0,0 0 0,0 0 0,0 0 0,1 0 0,-3 0 0,3 0 0,-3 0 0,1 0 0,0 0 0,0 0 0,0 0 0,-1 0 0,-1 0 0,2 0 0,0 0 0,0 0 0,-2 0 0,1 0 0,0 0 0,0 0 0,0 0 0,-1 0 0,1 0 0,0 0 0,0 0 0,0 0 0,-1 0 0,1 0 0,0 0 0,0 0 0,0 0 0,-1 1 0,1 0 0,0 0 0,0-1 0,-1 0 0,1 0 0,0 0 0,0 0 0,0 0 0,-1 0 0,4 0 0,-3 0 0,5 0 0,-5 0 0,1 0 0,-1 0 0,0 1 0,-1-1 0,3 2 0,-2-2 0,1 0 0,-1 1 0,1-1 0,-1 2 0,2-2 0,-1 0 0,-1 0 0,2 0 0,-1 0 0,-1 0 0,1 1 0,1-1 0,-2 1 0,3-1 0,-3 0 0,3 0 0,-2 0 0,1 0 0,2 0 0,-4 0 0,3 0 0,-2 0 0,0 0 0,0 0 0,-1 0 0,-1 0 0,1 0 0,0 0 0,0 0 0,0 0 0,-1 0 0,1 0 0,0 0 0,0 0 0,-1 0 0,1 0 0,0 0 0,0 0 0,0 0 0,-1 0 0,1 0 0,0 0 0,0 0 0,0 0 0,-1 0 0,1 0 0,0 0 0,-1 0 0,1 0 0,0 0 0,0 0 0,-1 0 0,1 0 0,0 0 0,0 0 0,0 0 0,-1 0 0,1 0 0,0 0 0,0 0 0,0 0 0,-1 0 0,1 0 0,0 0 0,0 0 0,-1 0 0,1 0 0,0 0 0,0 0 0,0 0 0,-1 0 0,1 0 0,0 0 0,0 0 0,0 0 0,-1 0 0,1 0 0,0 0 0,-3 0 0,-3 0 0,-2 0 0,-3 0 0,2 0 0,-2 0 0,2 0 0,-4 0 0,3 0 0,-1 0 0,3 0 0,0 0 0,0 0 0,0 0 0,1 0 0,1 0 0,0 0 0,0 0 0,0 0 0,1 0 0,-1 0 0,0 0 0,0 0 0,0 0 0,0 0 0,1 0 0,-1 0 0,0 0 0,0 0 0,0 0 0,0 0 0,1 0 0,-1 0 0,0 0 0,0 0 0,0 0 0,0 0 0,1 0 0,-3 0 0,2 0 0,-1 0 0,1 0 0,0 0 0,0 0 0,0 0 0,0 0 0,1 0 0,-1 0 0,0 0 0,0 0 0,0 0 0,0 0 0,1 0 0,-1 0 0,0 0 0,0 0 0,0 0 0,0 0 0,1 0 0,-3 2 0,2-2 0,-1 1 0,1-1 0,-1 0 0,0 0 0,0 2 0,1-2 0,-1 1 0,1-1 0,-2 0 0,1 0 0,1 0 0,-3 0 0,3 0 0,-2 0 0,1 0 0,1 1 0,-3 0 0,1 0 0,0-1 0,0 0 0,1 0 0,-2 1 0,3 0 0,-1 0 0,0-1 0,0 0 0,0 1 0,1 0 0,-2 0 0,1 0 0,-3-1 0,4 2 0,-2-1 0,1-1 0,1 1 0,-1 1 0,-1-2 0,2 1 0,-1-1 0,1 2 0,-2-2 0,2 1 0,-3-1 0,3 0 0,-1 1 0,-1 0 0,1 1 0,-1-1 0,1 0 0,-1-1 0,2 0 0,-3 1 0,3 0 0,-3 0 0,1-1 0,-1 0 0,-3 0 0,2 0 0,-2 0 0,3 0 0,0 0 0,0 0 0,-1 0 0,1 0 0,1 0 0,0 0 0,0 0 0,0 0 0,-1 0 0,3 0 0,-3 0 0,3 0 0,-3 0 0,3 0 0,-3 0 0,3 0 0,-3 0 0,3 0 0,-3 0 0,3 0 0,-2 0 0,1 0 0,0 0 0,-1 0 0,-1 0 0,3 0 0,-1 0 0,1 0 0,-1 0 0,0 0 0,-2 0 0,3 0 0,-3 0 0,3 0 0,-3 0 0,2 0 0,-1 0 0,-1 0 0,3 0 0,-2 0 0,1 0 0,1 0 0,-1 0 0,-1 0 0,2 0 0,-3 0 0,3 0 0,-1 0 0,1 0 0,0 0 0,-1 0 0,1 0 0,-1 0 0,1 0 0,0 0 0,1 0 0,-1 0 0,0 0 0,0 0 0,1 0 0,-1 0 0,0 0 0,-1 0 0,0 0 0,-1 0 0,1 0 0,0 0 0,0 0 0,1 0 0,-2 0 0,2 0 0,1 0 0,-1 0 0,0 0 0,0 0 0,0 0 0,1 0 0,-1 0 0,0 0 0,0 0 0,1 0 0,-1 0 0,0-1 0,1 1 0,0-3 0,0 3 0,0-1 0,0-1 0,0 2 0,0-1 0,0 0 0,-1-1 0,0-1 0,2 1 0,-1 0 0,1 0 0,0 1 0,1-2 0,0 0 0,0 1 0,0-1 0,0 0 0,0 1 0,0-1 0,0 0 0,-2 2 0,1 1 0,-2 0 0,1 2 0,-1-1 0,1 1 0,-3 0 0,2 1 0,0-2 0,2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9T15:25:18.972"/>
    </inkml:context>
    <inkml:brush xml:id="br0">
      <inkml:brushProperty name="width" value="0.1" units="cm"/>
      <inkml:brushProperty name="height" value="0.1" units="cm"/>
      <inkml:brushProperty name="color" value="#75E4FF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F2A97-3462-46FE-9914-750A1AE06C93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A88FB4-9435-4191-9840-1191C168F4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498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FBF0D-FD70-4474-B448-6BA7DF13C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7E1390-AD68-46F8-8DFB-46926A5A5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9CEE0A-EBA0-4378-A093-53EC03EB4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DA0-D187-4C4A-866F-BDBE86D0672E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44C578-2460-48C1-B49E-17C89389D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833873-4760-4F83-864E-511663E7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2E261-4B9C-4446-B48F-0920E819A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21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77E7518-ADD9-4055-8E7D-5604905CF7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384" y="1292150"/>
            <a:ext cx="3851902" cy="11665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3809AF-A569-43B2-919E-325A37AC36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447" y="2771939"/>
            <a:ext cx="1875846" cy="18383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BA56CD-0BB5-4227-8A38-FC1DC396F22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708" y="2771939"/>
            <a:ext cx="1875846" cy="1838328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9CEE0A-EBA0-4378-A093-53EC03EB4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DA0-D187-4C4A-866F-BDBE86D0672E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44C578-2460-48C1-B49E-17C89389D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833873-4760-4F83-864E-511663E7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2E261-4B9C-4446-B48F-0920E819A9D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93904AF-ED3F-4E24-98BE-1984227AC8B6}"/>
              </a:ext>
            </a:extLst>
          </p:cNvPr>
          <p:cNvSpPr/>
          <p:nvPr userDrawn="1"/>
        </p:nvSpPr>
        <p:spPr>
          <a:xfrm>
            <a:off x="3101547" y="2152420"/>
            <a:ext cx="5980670" cy="373063"/>
          </a:xfrm>
          <a:prstGeom prst="roundRect">
            <a:avLst>
              <a:gd name="adj" fmla="val 9862"/>
            </a:avLst>
          </a:prstGeom>
          <a:solidFill>
            <a:srgbClr val="66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C98D2C-2FF7-41AE-B23C-6BD990253806}"/>
              </a:ext>
            </a:extLst>
          </p:cNvPr>
          <p:cNvSpPr/>
          <p:nvPr userDrawn="1"/>
        </p:nvSpPr>
        <p:spPr>
          <a:xfrm>
            <a:off x="3101547" y="2438171"/>
            <a:ext cx="5980669" cy="28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54F625-80A8-46AD-A476-8BBC662752EE}"/>
              </a:ext>
            </a:extLst>
          </p:cNvPr>
          <p:cNvSpPr/>
          <p:nvPr userDrawn="1"/>
        </p:nvSpPr>
        <p:spPr>
          <a:xfrm>
            <a:off x="3016250" y="5257571"/>
            <a:ext cx="6140450" cy="92075"/>
          </a:xfrm>
          <a:prstGeom prst="rect">
            <a:avLst/>
          </a:prstGeom>
          <a:solidFill>
            <a:srgbClr val="FFD2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12D1598-8114-49BB-B6CC-B4BBF6F030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374" y="2179885"/>
            <a:ext cx="494946" cy="2300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B0FBF0D-FD70-4474-B448-6BA7DF13C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1651" y="2500870"/>
            <a:ext cx="6633519" cy="1417189"/>
          </a:xfrm>
        </p:spPr>
        <p:txBody>
          <a:bodyPr anchor="b"/>
          <a:lstStyle>
            <a:lvl1pPr algn="ctr">
              <a:defRPr sz="6000">
                <a:solidFill>
                  <a:srgbClr val="2F528F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7E1390-AD68-46F8-8DFB-46926A5A5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5586" y="4082232"/>
            <a:ext cx="5540829" cy="457200"/>
          </a:xfrm>
        </p:spPr>
        <p:txBody>
          <a:bodyPr/>
          <a:lstStyle>
            <a:lvl1pPr marL="0" indent="0" algn="ctr">
              <a:buNone/>
              <a:defRPr sz="2400">
                <a:latin typeface="야놀자 야체 B" panose="02020603020101020101" pitchFamily="18" charset="-127"/>
                <a:ea typeface="야놀자 야체 B" panose="0202060302010102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278B23E-2ACB-4C33-AB81-8D6E41B095A3}"/>
              </a:ext>
            </a:extLst>
          </p:cNvPr>
          <p:cNvGrpSpPr/>
          <p:nvPr userDrawn="1"/>
        </p:nvGrpSpPr>
        <p:grpSpPr>
          <a:xfrm>
            <a:off x="5759947" y="5450565"/>
            <a:ext cx="672107" cy="131631"/>
            <a:chOff x="5823856" y="5515881"/>
            <a:chExt cx="778156" cy="1524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D6ED637-1F83-43D4-89BC-540DFE53D472}"/>
                </a:ext>
              </a:extLst>
            </p:cNvPr>
            <p:cNvSpPr/>
            <p:nvPr userDrawn="1"/>
          </p:nvSpPr>
          <p:spPr>
            <a:xfrm>
              <a:off x="5823856" y="551588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EC85B05-42A4-4C32-8AEB-4D9022A2B346}"/>
                </a:ext>
              </a:extLst>
            </p:cNvPr>
            <p:cNvSpPr/>
            <p:nvPr userDrawn="1"/>
          </p:nvSpPr>
          <p:spPr>
            <a:xfrm>
              <a:off x="6136734" y="551588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9E6619E-112F-4DCA-BC32-F21B87A6E863}"/>
                </a:ext>
              </a:extLst>
            </p:cNvPr>
            <p:cNvSpPr/>
            <p:nvPr userDrawn="1"/>
          </p:nvSpPr>
          <p:spPr>
            <a:xfrm>
              <a:off x="6449612" y="551588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4805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"/>
                            </p:stCondLst>
                            <p:childTnLst>
                              <p:par>
                                <p:cTn id="2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2" grpId="0"/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9CEE0A-EBA0-4378-A093-53EC03EB4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DA0-D187-4C4A-866F-BDBE86D0672E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44C578-2460-48C1-B49E-17C89389D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833873-4760-4F83-864E-511663E7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2E261-4B9C-4446-B48F-0920E819A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701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3BE74-ED9B-4C3B-8C4C-D7B66BC78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46" y="134504"/>
            <a:ext cx="10515600" cy="7869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C25EB3-8047-441F-86E3-6D2117A59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948ABD-69FB-43C3-9914-CFFEAAA43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DA0-D187-4C4A-866F-BDBE86D0672E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D36796-4B63-42A5-8BBE-A6884C125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4D4528-74EC-48CE-B8E6-772132DE9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2E261-4B9C-4446-B48F-0920E819A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710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350E8E-01E3-4D83-B93A-3B960DFC3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124" y="351129"/>
            <a:ext cx="3901751" cy="6565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764C57-BC12-420F-A658-6110D745C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DA0-D187-4C4A-866F-BDBE86D0672E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FFF4A9-3829-4DC3-9500-B10838DE5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F87D0A-8870-4532-8CF4-B4538D14E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2E261-4B9C-4446-B48F-0920E819A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246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764C57-BC12-420F-A658-6110D745C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DA0-D187-4C4A-866F-BDBE86D0672E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FFF4A9-3829-4DC3-9500-B10838DE5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F87D0A-8870-4532-8CF4-B4538D14E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2E261-4B9C-4446-B48F-0920E819A9DB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F6A019C-621F-4E77-ADFE-D3A7A2FCF8B8}"/>
              </a:ext>
            </a:extLst>
          </p:cNvPr>
          <p:cNvGrpSpPr/>
          <p:nvPr userDrawn="1"/>
        </p:nvGrpSpPr>
        <p:grpSpPr>
          <a:xfrm>
            <a:off x="1778898" y="2258568"/>
            <a:ext cx="8634205" cy="2491563"/>
            <a:chOff x="1779061" y="2258568"/>
            <a:chExt cx="8634205" cy="249156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67A6F10-8043-4E07-94CA-FCAE2B081D63}"/>
                </a:ext>
              </a:extLst>
            </p:cNvPr>
            <p:cNvGrpSpPr/>
            <p:nvPr/>
          </p:nvGrpSpPr>
          <p:grpSpPr>
            <a:xfrm flipH="1">
              <a:off x="8514631" y="3227330"/>
              <a:ext cx="1898635" cy="1474252"/>
              <a:chOff x="6948149" y="3275879"/>
              <a:chExt cx="1898635" cy="1474252"/>
            </a:xfrm>
          </p:grpSpPr>
          <p:sp>
            <p:nvSpPr>
              <p:cNvPr id="14" name="직사각형 6">
                <a:extLst>
                  <a:ext uri="{FF2B5EF4-FFF2-40B4-BE49-F238E27FC236}">
                    <a16:creationId xmlns:a16="http://schemas.microsoft.com/office/drawing/2014/main" id="{E1A70581-F87E-4580-AA32-9E7981CD8FD4}"/>
                  </a:ext>
                </a:extLst>
              </p:cNvPr>
              <p:cNvSpPr/>
              <p:nvPr/>
            </p:nvSpPr>
            <p:spPr>
              <a:xfrm>
                <a:off x="6948149" y="3289063"/>
                <a:ext cx="1898635" cy="1461068"/>
              </a:xfrm>
              <a:custGeom>
                <a:avLst/>
                <a:gdLst>
                  <a:gd name="connsiteX0" fmla="*/ 0 w 2187621"/>
                  <a:gd name="connsiteY0" fmla="*/ 0 h 1461068"/>
                  <a:gd name="connsiteX1" fmla="*/ 2187621 w 2187621"/>
                  <a:gd name="connsiteY1" fmla="*/ 0 h 1461068"/>
                  <a:gd name="connsiteX2" fmla="*/ 2187621 w 2187621"/>
                  <a:gd name="connsiteY2" fmla="*/ 1461068 h 1461068"/>
                  <a:gd name="connsiteX3" fmla="*/ 0 w 2187621"/>
                  <a:gd name="connsiteY3" fmla="*/ 1461068 h 1461068"/>
                  <a:gd name="connsiteX4" fmla="*/ 0 w 2187621"/>
                  <a:gd name="connsiteY4" fmla="*/ 0 h 1461068"/>
                  <a:gd name="connsiteX0" fmla="*/ 0 w 2187621"/>
                  <a:gd name="connsiteY0" fmla="*/ 0 h 1461068"/>
                  <a:gd name="connsiteX1" fmla="*/ 2187621 w 2187621"/>
                  <a:gd name="connsiteY1" fmla="*/ 0 h 1461068"/>
                  <a:gd name="connsiteX2" fmla="*/ 2187621 w 2187621"/>
                  <a:gd name="connsiteY2" fmla="*/ 1461068 h 1461068"/>
                  <a:gd name="connsiteX3" fmla="*/ 0 w 2187621"/>
                  <a:gd name="connsiteY3" fmla="*/ 1461068 h 1461068"/>
                  <a:gd name="connsiteX4" fmla="*/ 2172 w 2187621"/>
                  <a:gd name="connsiteY4" fmla="*/ 704195 h 1461068"/>
                  <a:gd name="connsiteX5" fmla="*/ 0 w 2187621"/>
                  <a:gd name="connsiteY5" fmla="*/ 0 h 1461068"/>
                  <a:gd name="connsiteX0" fmla="*/ 0 w 2187621"/>
                  <a:gd name="connsiteY0" fmla="*/ 0 h 1461068"/>
                  <a:gd name="connsiteX1" fmla="*/ 2187621 w 2187621"/>
                  <a:gd name="connsiteY1" fmla="*/ 0 h 1461068"/>
                  <a:gd name="connsiteX2" fmla="*/ 2187621 w 2187621"/>
                  <a:gd name="connsiteY2" fmla="*/ 1461068 h 1461068"/>
                  <a:gd name="connsiteX3" fmla="*/ 0 w 2187621"/>
                  <a:gd name="connsiteY3" fmla="*/ 1461068 h 1461068"/>
                  <a:gd name="connsiteX4" fmla="*/ 413652 w 2187621"/>
                  <a:gd name="connsiteY4" fmla="*/ 731627 h 1461068"/>
                  <a:gd name="connsiteX5" fmla="*/ 0 w 2187621"/>
                  <a:gd name="connsiteY5" fmla="*/ 0 h 1461068"/>
                  <a:gd name="connsiteX0" fmla="*/ 0 w 2187621"/>
                  <a:gd name="connsiteY0" fmla="*/ 0 h 1461068"/>
                  <a:gd name="connsiteX1" fmla="*/ 2187621 w 2187621"/>
                  <a:gd name="connsiteY1" fmla="*/ 0 h 1461068"/>
                  <a:gd name="connsiteX2" fmla="*/ 2187621 w 2187621"/>
                  <a:gd name="connsiteY2" fmla="*/ 1461068 h 1461068"/>
                  <a:gd name="connsiteX3" fmla="*/ 0 w 2187621"/>
                  <a:gd name="connsiteY3" fmla="*/ 1461068 h 1461068"/>
                  <a:gd name="connsiteX4" fmla="*/ 413652 w 2187621"/>
                  <a:gd name="connsiteY4" fmla="*/ 722483 h 1461068"/>
                  <a:gd name="connsiteX5" fmla="*/ 0 w 2187621"/>
                  <a:gd name="connsiteY5" fmla="*/ 0 h 1461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21" h="1461068">
                    <a:moveTo>
                      <a:pt x="0" y="0"/>
                    </a:moveTo>
                    <a:lnTo>
                      <a:pt x="2187621" y="0"/>
                    </a:lnTo>
                    <a:lnTo>
                      <a:pt x="2187621" y="1461068"/>
                    </a:lnTo>
                    <a:lnTo>
                      <a:pt x="0" y="1461068"/>
                    </a:lnTo>
                    <a:lnTo>
                      <a:pt x="413652" y="7224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30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6">
                <a:extLst>
                  <a:ext uri="{FF2B5EF4-FFF2-40B4-BE49-F238E27FC236}">
                    <a16:creationId xmlns:a16="http://schemas.microsoft.com/office/drawing/2014/main" id="{0608F6FB-47F0-40BE-BD92-E05295890BE3}"/>
                  </a:ext>
                </a:extLst>
              </p:cNvPr>
              <p:cNvSpPr/>
              <p:nvPr/>
            </p:nvSpPr>
            <p:spPr>
              <a:xfrm>
                <a:off x="7577711" y="3275879"/>
                <a:ext cx="1269073" cy="1470212"/>
              </a:xfrm>
              <a:custGeom>
                <a:avLst/>
                <a:gdLst>
                  <a:gd name="connsiteX0" fmla="*/ 0 w 2187621"/>
                  <a:gd name="connsiteY0" fmla="*/ 0 h 1461068"/>
                  <a:gd name="connsiteX1" fmla="*/ 2187621 w 2187621"/>
                  <a:gd name="connsiteY1" fmla="*/ 0 h 1461068"/>
                  <a:gd name="connsiteX2" fmla="*/ 2187621 w 2187621"/>
                  <a:gd name="connsiteY2" fmla="*/ 1461068 h 1461068"/>
                  <a:gd name="connsiteX3" fmla="*/ 0 w 2187621"/>
                  <a:gd name="connsiteY3" fmla="*/ 1461068 h 1461068"/>
                  <a:gd name="connsiteX4" fmla="*/ 0 w 2187621"/>
                  <a:gd name="connsiteY4" fmla="*/ 0 h 1461068"/>
                  <a:gd name="connsiteX0" fmla="*/ 0 w 2187621"/>
                  <a:gd name="connsiteY0" fmla="*/ 0 h 1461068"/>
                  <a:gd name="connsiteX1" fmla="*/ 2187621 w 2187621"/>
                  <a:gd name="connsiteY1" fmla="*/ 0 h 1461068"/>
                  <a:gd name="connsiteX2" fmla="*/ 2187621 w 2187621"/>
                  <a:gd name="connsiteY2" fmla="*/ 1461068 h 1461068"/>
                  <a:gd name="connsiteX3" fmla="*/ 0 w 2187621"/>
                  <a:gd name="connsiteY3" fmla="*/ 1461068 h 1461068"/>
                  <a:gd name="connsiteX4" fmla="*/ 2172 w 2187621"/>
                  <a:gd name="connsiteY4" fmla="*/ 704195 h 1461068"/>
                  <a:gd name="connsiteX5" fmla="*/ 0 w 2187621"/>
                  <a:gd name="connsiteY5" fmla="*/ 0 h 1461068"/>
                  <a:gd name="connsiteX0" fmla="*/ 0 w 2187621"/>
                  <a:gd name="connsiteY0" fmla="*/ 0 h 1461068"/>
                  <a:gd name="connsiteX1" fmla="*/ 2187621 w 2187621"/>
                  <a:gd name="connsiteY1" fmla="*/ 0 h 1461068"/>
                  <a:gd name="connsiteX2" fmla="*/ 2187621 w 2187621"/>
                  <a:gd name="connsiteY2" fmla="*/ 1461068 h 1461068"/>
                  <a:gd name="connsiteX3" fmla="*/ 0 w 2187621"/>
                  <a:gd name="connsiteY3" fmla="*/ 1461068 h 1461068"/>
                  <a:gd name="connsiteX4" fmla="*/ 413652 w 2187621"/>
                  <a:gd name="connsiteY4" fmla="*/ 731627 h 1461068"/>
                  <a:gd name="connsiteX5" fmla="*/ 0 w 2187621"/>
                  <a:gd name="connsiteY5" fmla="*/ 0 h 1461068"/>
                  <a:gd name="connsiteX0" fmla="*/ 0 w 2187621"/>
                  <a:gd name="connsiteY0" fmla="*/ 0 h 1461068"/>
                  <a:gd name="connsiteX1" fmla="*/ 2187621 w 2187621"/>
                  <a:gd name="connsiteY1" fmla="*/ 0 h 1461068"/>
                  <a:gd name="connsiteX2" fmla="*/ 2187621 w 2187621"/>
                  <a:gd name="connsiteY2" fmla="*/ 1461068 h 1461068"/>
                  <a:gd name="connsiteX3" fmla="*/ 0 w 2187621"/>
                  <a:gd name="connsiteY3" fmla="*/ 1461068 h 1461068"/>
                  <a:gd name="connsiteX4" fmla="*/ 413652 w 2187621"/>
                  <a:gd name="connsiteY4" fmla="*/ 722483 h 1461068"/>
                  <a:gd name="connsiteX5" fmla="*/ 0 w 2187621"/>
                  <a:gd name="connsiteY5" fmla="*/ 0 h 1461068"/>
                  <a:gd name="connsiteX0" fmla="*/ 0 w 2187621"/>
                  <a:gd name="connsiteY0" fmla="*/ 0 h 1461068"/>
                  <a:gd name="connsiteX1" fmla="*/ 2187621 w 2187621"/>
                  <a:gd name="connsiteY1" fmla="*/ 0 h 1461068"/>
                  <a:gd name="connsiteX2" fmla="*/ 2187621 w 2187621"/>
                  <a:gd name="connsiteY2" fmla="*/ 1461068 h 1461068"/>
                  <a:gd name="connsiteX3" fmla="*/ 1453896 w 2187621"/>
                  <a:gd name="connsiteY3" fmla="*/ 884996 h 1461068"/>
                  <a:gd name="connsiteX4" fmla="*/ 413652 w 2187621"/>
                  <a:gd name="connsiteY4" fmla="*/ 722483 h 1461068"/>
                  <a:gd name="connsiteX5" fmla="*/ 0 w 2187621"/>
                  <a:gd name="connsiteY5" fmla="*/ 0 h 1461068"/>
                  <a:gd name="connsiteX0" fmla="*/ 0 w 2187621"/>
                  <a:gd name="connsiteY0" fmla="*/ 0 h 1461068"/>
                  <a:gd name="connsiteX1" fmla="*/ 2187621 w 2187621"/>
                  <a:gd name="connsiteY1" fmla="*/ 0 h 1461068"/>
                  <a:gd name="connsiteX2" fmla="*/ 2187621 w 2187621"/>
                  <a:gd name="connsiteY2" fmla="*/ 1461068 h 1461068"/>
                  <a:gd name="connsiteX3" fmla="*/ 1453896 w 2187621"/>
                  <a:gd name="connsiteY3" fmla="*/ 884996 h 1461068"/>
                  <a:gd name="connsiteX4" fmla="*/ 1446924 w 2187621"/>
                  <a:gd name="connsiteY4" fmla="*/ 384155 h 1461068"/>
                  <a:gd name="connsiteX5" fmla="*/ 0 w 2187621"/>
                  <a:gd name="connsiteY5" fmla="*/ 0 h 1461068"/>
                  <a:gd name="connsiteX0" fmla="*/ 0 w 788589"/>
                  <a:gd name="connsiteY0" fmla="*/ 0 h 1470212"/>
                  <a:gd name="connsiteX1" fmla="*/ 788589 w 788589"/>
                  <a:gd name="connsiteY1" fmla="*/ 9144 h 1470212"/>
                  <a:gd name="connsiteX2" fmla="*/ 788589 w 788589"/>
                  <a:gd name="connsiteY2" fmla="*/ 1470212 h 1470212"/>
                  <a:gd name="connsiteX3" fmla="*/ 54864 w 788589"/>
                  <a:gd name="connsiteY3" fmla="*/ 894140 h 1470212"/>
                  <a:gd name="connsiteX4" fmla="*/ 47892 w 788589"/>
                  <a:gd name="connsiteY4" fmla="*/ 393299 h 1470212"/>
                  <a:gd name="connsiteX5" fmla="*/ 0 w 788589"/>
                  <a:gd name="connsiteY5" fmla="*/ 0 h 1470212"/>
                  <a:gd name="connsiteX0" fmla="*/ 0 w 788589"/>
                  <a:gd name="connsiteY0" fmla="*/ 0 h 1470212"/>
                  <a:gd name="connsiteX1" fmla="*/ 788589 w 788589"/>
                  <a:gd name="connsiteY1" fmla="*/ 9144 h 1470212"/>
                  <a:gd name="connsiteX2" fmla="*/ 788589 w 788589"/>
                  <a:gd name="connsiteY2" fmla="*/ 1470212 h 1470212"/>
                  <a:gd name="connsiteX3" fmla="*/ 43500 w 788589"/>
                  <a:gd name="connsiteY3" fmla="*/ 1141028 h 1470212"/>
                  <a:gd name="connsiteX4" fmla="*/ 47892 w 788589"/>
                  <a:gd name="connsiteY4" fmla="*/ 393299 h 1470212"/>
                  <a:gd name="connsiteX5" fmla="*/ 0 w 788589"/>
                  <a:gd name="connsiteY5" fmla="*/ 0 h 1470212"/>
                  <a:gd name="connsiteX0" fmla="*/ 0 w 788589"/>
                  <a:gd name="connsiteY0" fmla="*/ 0 h 1470212"/>
                  <a:gd name="connsiteX1" fmla="*/ 788589 w 788589"/>
                  <a:gd name="connsiteY1" fmla="*/ 9144 h 1470212"/>
                  <a:gd name="connsiteX2" fmla="*/ 788589 w 788589"/>
                  <a:gd name="connsiteY2" fmla="*/ 1470212 h 1470212"/>
                  <a:gd name="connsiteX3" fmla="*/ 117366 w 788589"/>
                  <a:gd name="connsiteY3" fmla="*/ 1214180 h 1470212"/>
                  <a:gd name="connsiteX4" fmla="*/ 47892 w 788589"/>
                  <a:gd name="connsiteY4" fmla="*/ 393299 h 1470212"/>
                  <a:gd name="connsiteX5" fmla="*/ 0 w 788589"/>
                  <a:gd name="connsiteY5" fmla="*/ 0 h 1470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8589" h="1470212">
                    <a:moveTo>
                      <a:pt x="0" y="0"/>
                    </a:moveTo>
                    <a:lnTo>
                      <a:pt x="788589" y="9144"/>
                    </a:lnTo>
                    <a:lnTo>
                      <a:pt x="788589" y="1470212"/>
                    </a:lnTo>
                    <a:lnTo>
                      <a:pt x="117366" y="1214180"/>
                    </a:lnTo>
                    <a:lnTo>
                      <a:pt x="47892" y="3932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B23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사각형 6">
              <a:extLst>
                <a:ext uri="{FF2B5EF4-FFF2-40B4-BE49-F238E27FC236}">
                  <a16:creationId xmlns:a16="http://schemas.microsoft.com/office/drawing/2014/main" id="{DD30E11C-5678-43E9-9879-5335801296B5}"/>
                </a:ext>
              </a:extLst>
            </p:cNvPr>
            <p:cNvSpPr/>
            <p:nvPr/>
          </p:nvSpPr>
          <p:spPr>
            <a:xfrm>
              <a:off x="1779061" y="3289063"/>
              <a:ext cx="1898635" cy="1461068"/>
            </a:xfrm>
            <a:custGeom>
              <a:avLst/>
              <a:gdLst>
                <a:gd name="connsiteX0" fmla="*/ 0 w 2187621"/>
                <a:gd name="connsiteY0" fmla="*/ 0 h 1461068"/>
                <a:gd name="connsiteX1" fmla="*/ 2187621 w 2187621"/>
                <a:gd name="connsiteY1" fmla="*/ 0 h 1461068"/>
                <a:gd name="connsiteX2" fmla="*/ 2187621 w 2187621"/>
                <a:gd name="connsiteY2" fmla="*/ 1461068 h 1461068"/>
                <a:gd name="connsiteX3" fmla="*/ 0 w 2187621"/>
                <a:gd name="connsiteY3" fmla="*/ 1461068 h 1461068"/>
                <a:gd name="connsiteX4" fmla="*/ 0 w 2187621"/>
                <a:gd name="connsiteY4" fmla="*/ 0 h 1461068"/>
                <a:gd name="connsiteX0" fmla="*/ 0 w 2187621"/>
                <a:gd name="connsiteY0" fmla="*/ 0 h 1461068"/>
                <a:gd name="connsiteX1" fmla="*/ 2187621 w 2187621"/>
                <a:gd name="connsiteY1" fmla="*/ 0 h 1461068"/>
                <a:gd name="connsiteX2" fmla="*/ 2187621 w 2187621"/>
                <a:gd name="connsiteY2" fmla="*/ 1461068 h 1461068"/>
                <a:gd name="connsiteX3" fmla="*/ 0 w 2187621"/>
                <a:gd name="connsiteY3" fmla="*/ 1461068 h 1461068"/>
                <a:gd name="connsiteX4" fmla="*/ 2172 w 2187621"/>
                <a:gd name="connsiteY4" fmla="*/ 704195 h 1461068"/>
                <a:gd name="connsiteX5" fmla="*/ 0 w 2187621"/>
                <a:gd name="connsiteY5" fmla="*/ 0 h 1461068"/>
                <a:gd name="connsiteX0" fmla="*/ 0 w 2187621"/>
                <a:gd name="connsiteY0" fmla="*/ 0 h 1461068"/>
                <a:gd name="connsiteX1" fmla="*/ 2187621 w 2187621"/>
                <a:gd name="connsiteY1" fmla="*/ 0 h 1461068"/>
                <a:gd name="connsiteX2" fmla="*/ 2187621 w 2187621"/>
                <a:gd name="connsiteY2" fmla="*/ 1461068 h 1461068"/>
                <a:gd name="connsiteX3" fmla="*/ 0 w 2187621"/>
                <a:gd name="connsiteY3" fmla="*/ 1461068 h 1461068"/>
                <a:gd name="connsiteX4" fmla="*/ 413652 w 2187621"/>
                <a:gd name="connsiteY4" fmla="*/ 731627 h 1461068"/>
                <a:gd name="connsiteX5" fmla="*/ 0 w 2187621"/>
                <a:gd name="connsiteY5" fmla="*/ 0 h 1461068"/>
                <a:gd name="connsiteX0" fmla="*/ 0 w 2187621"/>
                <a:gd name="connsiteY0" fmla="*/ 0 h 1461068"/>
                <a:gd name="connsiteX1" fmla="*/ 2187621 w 2187621"/>
                <a:gd name="connsiteY1" fmla="*/ 0 h 1461068"/>
                <a:gd name="connsiteX2" fmla="*/ 2187621 w 2187621"/>
                <a:gd name="connsiteY2" fmla="*/ 1461068 h 1461068"/>
                <a:gd name="connsiteX3" fmla="*/ 0 w 2187621"/>
                <a:gd name="connsiteY3" fmla="*/ 1461068 h 1461068"/>
                <a:gd name="connsiteX4" fmla="*/ 413652 w 2187621"/>
                <a:gd name="connsiteY4" fmla="*/ 722483 h 1461068"/>
                <a:gd name="connsiteX5" fmla="*/ 0 w 2187621"/>
                <a:gd name="connsiteY5" fmla="*/ 0 h 146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7621" h="1461068">
                  <a:moveTo>
                    <a:pt x="0" y="0"/>
                  </a:moveTo>
                  <a:lnTo>
                    <a:pt x="2187621" y="0"/>
                  </a:lnTo>
                  <a:lnTo>
                    <a:pt x="2187621" y="1461068"/>
                  </a:lnTo>
                  <a:lnTo>
                    <a:pt x="0" y="1461068"/>
                  </a:lnTo>
                  <a:lnTo>
                    <a:pt x="413652" y="722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30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6">
              <a:extLst>
                <a:ext uri="{FF2B5EF4-FFF2-40B4-BE49-F238E27FC236}">
                  <a16:creationId xmlns:a16="http://schemas.microsoft.com/office/drawing/2014/main" id="{DDD99033-C357-4309-BB17-A223B684A37E}"/>
                </a:ext>
              </a:extLst>
            </p:cNvPr>
            <p:cNvSpPr/>
            <p:nvPr/>
          </p:nvSpPr>
          <p:spPr>
            <a:xfrm>
              <a:off x="2408623" y="3275879"/>
              <a:ext cx="1269073" cy="1470212"/>
            </a:xfrm>
            <a:custGeom>
              <a:avLst/>
              <a:gdLst>
                <a:gd name="connsiteX0" fmla="*/ 0 w 2187621"/>
                <a:gd name="connsiteY0" fmla="*/ 0 h 1461068"/>
                <a:gd name="connsiteX1" fmla="*/ 2187621 w 2187621"/>
                <a:gd name="connsiteY1" fmla="*/ 0 h 1461068"/>
                <a:gd name="connsiteX2" fmla="*/ 2187621 w 2187621"/>
                <a:gd name="connsiteY2" fmla="*/ 1461068 h 1461068"/>
                <a:gd name="connsiteX3" fmla="*/ 0 w 2187621"/>
                <a:gd name="connsiteY3" fmla="*/ 1461068 h 1461068"/>
                <a:gd name="connsiteX4" fmla="*/ 0 w 2187621"/>
                <a:gd name="connsiteY4" fmla="*/ 0 h 1461068"/>
                <a:gd name="connsiteX0" fmla="*/ 0 w 2187621"/>
                <a:gd name="connsiteY0" fmla="*/ 0 h 1461068"/>
                <a:gd name="connsiteX1" fmla="*/ 2187621 w 2187621"/>
                <a:gd name="connsiteY1" fmla="*/ 0 h 1461068"/>
                <a:gd name="connsiteX2" fmla="*/ 2187621 w 2187621"/>
                <a:gd name="connsiteY2" fmla="*/ 1461068 h 1461068"/>
                <a:gd name="connsiteX3" fmla="*/ 0 w 2187621"/>
                <a:gd name="connsiteY3" fmla="*/ 1461068 h 1461068"/>
                <a:gd name="connsiteX4" fmla="*/ 2172 w 2187621"/>
                <a:gd name="connsiteY4" fmla="*/ 704195 h 1461068"/>
                <a:gd name="connsiteX5" fmla="*/ 0 w 2187621"/>
                <a:gd name="connsiteY5" fmla="*/ 0 h 1461068"/>
                <a:gd name="connsiteX0" fmla="*/ 0 w 2187621"/>
                <a:gd name="connsiteY0" fmla="*/ 0 h 1461068"/>
                <a:gd name="connsiteX1" fmla="*/ 2187621 w 2187621"/>
                <a:gd name="connsiteY1" fmla="*/ 0 h 1461068"/>
                <a:gd name="connsiteX2" fmla="*/ 2187621 w 2187621"/>
                <a:gd name="connsiteY2" fmla="*/ 1461068 h 1461068"/>
                <a:gd name="connsiteX3" fmla="*/ 0 w 2187621"/>
                <a:gd name="connsiteY3" fmla="*/ 1461068 h 1461068"/>
                <a:gd name="connsiteX4" fmla="*/ 413652 w 2187621"/>
                <a:gd name="connsiteY4" fmla="*/ 731627 h 1461068"/>
                <a:gd name="connsiteX5" fmla="*/ 0 w 2187621"/>
                <a:gd name="connsiteY5" fmla="*/ 0 h 1461068"/>
                <a:gd name="connsiteX0" fmla="*/ 0 w 2187621"/>
                <a:gd name="connsiteY0" fmla="*/ 0 h 1461068"/>
                <a:gd name="connsiteX1" fmla="*/ 2187621 w 2187621"/>
                <a:gd name="connsiteY1" fmla="*/ 0 h 1461068"/>
                <a:gd name="connsiteX2" fmla="*/ 2187621 w 2187621"/>
                <a:gd name="connsiteY2" fmla="*/ 1461068 h 1461068"/>
                <a:gd name="connsiteX3" fmla="*/ 0 w 2187621"/>
                <a:gd name="connsiteY3" fmla="*/ 1461068 h 1461068"/>
                <a:gd name="connsiteX4" fmla="*/ 413652 w 2187621"/>
                <a:gd name="connsiteY4" fmla="*/ 722483 h 1461068"/>
                <a:gd name="connsiteX5" fmla="*/ 0 w 2187621"/>
                <a:gd name="connsiteY5" fmla="*/ 0 h 1461068"/>
                <a:gd name="connsiteX0" fmla="*/ 0 w 2187621"/>
                <a:gd name="connsiteY0" fmla="*/ 0 h 1461068"/>
                <a:gd name="connsiteX1" fmla="*/ 2187621 w 2187621"/>
                <a:gd name="connsiteY1" fmla="*/ 0 h 1461068"/>
                <a:gd name="connsiteX2" fmla="*/ 2187621 w 2187621"/>
                <a:gd name="connsiteY2" fmla="*/ 1461068 h 1461068"/>
                <a:gd name="connsiteX3" fmla="*/ 1453896 w 2187621"/>
                <a:gd name="connsiteY3" fmla="*/ 884996 h 1461068"/>
                <a:gd name="connsiteX4" fmla="*/ 413652 w 2187621"/>
                <a:gd name="connsiteY4" fmla="*/ 722483 h 1461068"/>
                <a:gd name="connsiteX5" fmla="*/ 0 w 2187621"/>
                <a:gd name="connsiteY5" fmla="*/ 0 h 1461068"/>
                <a:gd name="connsiteX0" fmla="*/ 0 w 2187621"/>
                <a:gd name="connsiteY0" fmla="*/ 0 h 1461068"/>
                <a:gd name="connsiteX1" fmla="*/ 2187621 w 2187621"/>
                <a:gd name="connsiteY1" fmla="*/ 0 h 1461068"/>
                <a:gd name="connsiteX2" fmla="*/ 2187621 w 2187621"/>
                <a:gd name="connsiteY2" fmla="*/ 1461068 h 1461068"/>
                <a:gd name="connsiteX3" fmla="*/ 1453896 w 2187621"/>
                <a:gd name="connsiteY3" fmla="*/ 884996 h 1461068"/>
                <a:gd name="connsiteX4" fmla="*/ 1446924 w 2187621"/>
                <a:gd name="connsiteY4" fmla="*/ 384155 h 1461068"/>
                <a:gd name="connsiteX5" fmla="*/ 0 w 2187621"/>
                <a:gd name="connsiteY5" fmla="*/ 0 h 1461068"/>
                <a:gd name="connsiteX0" fmla="*/ 0 w 788589"/>
                <a:gd name="connsiteY0" fmla="*/ 0 h 1470212"/>
                <a:gd name="connsiteX1" fmla="*/ 788589 w 788589"/>
                <a:gd name="connsiteY1" fmla="*/ 9144 h 1470212"/>
                <a:gd name="connsiteX2" fmla="*/ 788589 w 788589"/>
                <a:gd name="connsiteY2" fmla="*/ 1470212 h 1470212"/>
                <a:gd name="connsiteX3" fmla="*/ 54864 w 788589"/>
                <a:gd name="connsiteY3" fmla="*/ 894140 h 1470212"/>
                <a:gd name="connsiteX4" fmla="*/ 47892 w 788589"/>
                <a:gd name="connsiteY4" fmla="*/ 393299 h 1470212"/>
                <a:gd name="connsiteX5" fmla="*/ 0 w 788589"/>
                <a:gd name="connsiteY5" fmla="*/ 0 h 1470212"/>
                <a:gd name="connsiteX0" fmla="*/ 0 w 788589"/>
                <a:gd name="connsiteY0" fmla="*/ 0 h 1470212"/>
                <a:gd name="connsiteX1" fmla="*/ 788589 w 788589"/>
                <a:gd name="connsiteY1" fmla="*/ 9144 h 1470212"/>
                <a:gd name="connsiteX2" fmla="*/ 788589 w 788589"/>
                <a:gd name="connsiteY2" fmla="*/ 1470212 h 1470212"/>
                <a:gd name="connsiteX3" fmla="*/ 43500 w 788589"/>
                <a:gd name="connsiteY3" fmla="*/ 1141028 h 1470212"/>
                <a:gd name="connsiteX4" fmla="*/ 47892 w 788589"/>
                <a:gd name="connsiteY4" fmla="*/ 393299 h 1470212"/>
                <a:gd name="connsiteX5" fmla="*/ 0 w 788589"/>
                <a:gd name="connsiteY5" fmla="*/ 0 h 1470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589" h="1470212">
                  <a:moveTo>
                    <a:pt x="0" y="0"/>
                  </a:moveTo>
                  <a:lnTo>
                    <a:pt x="788589" y="9144"/>
                  </a:lnTo>
                  <a:lnTo>
                    <a:pt x="788589" y="1470212"/>
                  </a:lnTo>
                  <a:lnTo>
                    <a:pt x="43500" y="1141028"/>
                  </a:lnTo>
                  <a:lnTo>
                    <a:pt x="47892" y="393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4">
              <a:extLst>
                <a:ext uri="{FF2B5EF4-FFF2-40B4-BE49-F238E27FC236}">
                  <a16:creationId xmlns:a16="http://schemas.microsoft.com/office/drawing/2014/main" id="{017A63E8-0A92-4D5B-827F-9E6728B3F11B}"/>
                </a:ext>
              </a:extLst>
            </p:cNvPr>
            <p:cNvSpPr/>
            <p:nvPr/>
          </p:nvSpPr>
          <p:spPr>
            <a:xfrm>
              <a:off x="2341939" y="2258568"/>
              <a:ext cx="7490161" cy="2184204"/>
            </a:xfrm>
            <a:custGeom>
              <a:avLst/>
              <a:gdLst>
                <a:gd name="connsiteX0" fmla="*/ 0 w 7490161"/>
                <a:gd name="connsiteY0" fmla="*/ 261583 h 1843823"/>
                <a:gd name="connsiteX1" fmla="*/ 261583 w 7490161"/>
                <a:gd name="connsiteY1" fmla="*/ 0 h 1843823"/>
                <a:gd name="connsiteX2" fmla="*/ 7228578 w 7490161"/>
                <a:gd name="connsiteY2" fmla="*/ 0 h 1843823"/>
                <a:gd name="connsiteX3" fmla="*/ 7490161 w 7490161"/>
                <a:gd name="connsiteY3" fmla="*/ 261583 h 1843823"/>
                <a:gd name="connsiteX4" fmla="*/ 7490161 w 7490161"/>
                <a:gd name="connsiteY4" fmla="*/ 1582240 h 1843823"/>
                <a:gd name="connsiteX5" fmla="*/ 7228578 w 7490161"/>
                <a:gd name="connsiteY5" fmla="*/ 1843823 h 1843823"/>
                <a:gd name="connsiteX6" fmla="*/ 261583 w 7490161"/>
                <a:gd name="connsiteY6" fmla="*/ 1843823 h 1843823"/>
                <a:gd name="connsiteX7" fmla="*/ 0 w 7490161"/>
                <a:gd name="connsiteY7" fmla="*/ 1582240 h 1843823"/>
                <a:gd name="connsiteX8" fmla="*/ 0 w 7490161"/>
                <a:gd name="connsiteY8" fmla="*/ 261583 h 1843823"/>
                <a:gd name="connsiteX0" fmla="*/ 0 w 7490161"/>
                <a:gd name="connsiteY0" fmla="*/ 261583 h 1843823"/>
                <a:gd name="connsiteX1" fmla="*/ 261583 w 7490161"/>
                <a:gd name="connsiteY1" fmla="*/ 0 h 1843823"/>
                <a:gd name="connsiteX2" fmla="*/ 3728362 w 7490161"/>
                <a:gd name="connsiteY2" fmla="*/ 30 h 1843823"/>
                <a:gd name="connsiteX3" fmla="*/ 7228578 w 7490161"/>
                <a:gd name="connsiteY3" fmla="*/ 0 h 1843823"/>
                <a:gd name="connsiteX4" fmla="*/ 7490161 w 7490161"/>
                <a:gd name="connsiteY4" fmla="*/ 261583 h 1843823"/>
                <a:gd name="connsiteX5" fmla="*/ 7490161 w 7490161"/>
                <a:gd name="connsiteY5" fmla="*/ 1582240 h 1843823"/>
                <a:gd name="connsiteX6" fmla="*/ 7228578 w 7490161"/>
                <a:gd name="connsiteY6" fmla="*/ 1843823 h 1843823"/>
                <a:gd name="connsiteX7" fmla="*/ 261583 w 7490161"/>
                <a:gd name="connsiteY7" fmla="*/ 1843823 h 1843823"/>
                <a:gd name="connsiteX8" fmla="*/ 0 w 7490161"/>
                <a:gd name="connsiteY8" fmla="*/ 1582240 h 1843823"/>
                <a:gd name="connsiteX9" fmla="*/ 0 w 7490161"/>
                <a:gd name="connsiteY9" fmla="*/ 261583 h 1843823"/>
                <a:gd name="connsiteX0" fmla="*/ 0 w 7490161"/>
                <a:gd name="connsiteY0" fmla="*/ 407857 h 1990097"/>
                <a:gd name="connsiteX1" fmla="*/ 261583 w 7490161"/>
                <a:gd name="connsiteY1" fmla="*/ 146274 h 1990097"/>
                <a:gd name="connsiteX2" fmla="*/ 3774082 w 7490161"/>
                <a:gd name="connsiteY2" fmla="*/ 0 h 1990097"/>
                <a:gd name="connsiteX3" fmla="*/ 7228578 w 7490161"/>
                <a:gd name="connsiteY3" fmla="*/ 146274 h 1990097"/>
                <a:gd name="connsiteX4" fmla="*/ 7490161 w 7490161"/>
                <a:gd name="connsiteY4" fmla="*/ 407857 h 1990097"/>
                <a:gd name="connsiteX5" fmla="*/ 7490161 w 7490161"/>
                <a:gd name="connsiteY5" fmla="*/ 1728514 h 1990097"/>
                <a:gd name="connsiteX6" fmla="*/ 7228578 w 7490161"/>
                <a:gd name="connsiteY6" fmla="*/ 1990097 h 1990097"/>
                <a:gd name="connsiteX7" fmla="*/ 261583 w 7490161"/>
                <a:gd name="connsiteY7" fmla="*/ 1990097 h 1990097"/>
                <a:gd name="connsiteX8" fmla="*/ 0 w 7490161"/>
                <a:gd name="connsiteY8" fmla="*/ 1728514 h 1990097"/>
                <a:gd name="connsiteX9" fmla="*/ 0 w 7490161"/>
                <a:gd name="connsiteY9" fmla="*/ 407857 h 1990097"/>
                <a:gd name="connsiteX0" fmla="*/ 0 w 7490161"/>
                <a:gd name="connsiteY0" fmla="*/ 408115 h 1990355"/>
                <a:gd name="connsiteX1" fmla="*/ 261583 w 7490161"/>
                <a:gd name="connsiteY1" fmla="*/ 146532 h 1990355"/>
                <a:gd name="connsiteX2" fmla="*/ 3774082 w 7490161"/>
                <a:gd name="connsiteY2" fmla="*/ 258 h 1990355"/>
                <a:gd name="connsiteX3" fmla="*/ 7228578 w 7490161"/>
                <a:gd name="connsiteY3" fmla="*/ 146532 h 1990355"/>
                <a:gd name="connsiteX4" fmla="*/ 7490161 w 7490161"/>
                <a:gd name="connsiteY4" fmla="*/ 408115 h 1990355"/>
                <a:gd name="connsiteX5" fmla="*/ 7490161 w 7490161"/>
                <a:gd name="connsiteY5" fmla="*/ 1728772 h 1990355"/>
                <a:gd name="connsiteX6" fmla="*/ 7228578 w 7490161"/>
                <a:gd name="connsiteY6" fmla="*/ 1990355 h 1990355"/>
                <a:gd name="connsiteX7" fmla="*/ 261583 w 7490161"/>
                <a:gd name="connsiteY7" fmla="*/ 1990355 h 1990355"/>
                <a:gd name="connsiteX8" fmla="*/ 0 w 7490161"/>
                <a:gd name="connsiteY8" fmla="*/ 1728772 h 1990355"/>
                <a:gd name="connsiteX9" fmla="*/ 0 w 7490161"/>
                <a:gd name="connsiteY9" fmla="*/ 408115 h 1990355"/>
                <a:gd name="connsiteX0" fmla="*/ 0 w 7490161"/>
                <a:gd name="connsiteY0" fmla="*/ 417239 h 1999479"/>
                <a:gd name="connsiteX1" fmla="*/ 261583 w 7490161"/>
                <a:gd name="connsiteY1" fmla="*/ 155656 h 1999479"/>
                <a:gd name="connsiteX2" fmla="*/ 3746650 w 7490161"/>
                <a:gd name="connsiteY2" fmla="*/ 238 h 1999479"/>
                <a:gd name="connsiteX3" fmla="*/ 7228578 w 7490161"/>
                <a:gd name="connsiteY3" fmla="*/ 155656 h 1999479"/>
                <a:gd name="connsiteX4" fmla="*/ 7490161 w 7490161"/>
                <a:gd name="connsiteY4" fmla="*/ 417239 h 1999479"/>
                <a:gd name="connsiteX5" fmla="*/ 7490161 w 7490161"/>
                <a:gd name="connsiteY5" fmla="*/ 1737896 h 1999479"/>
                <a:gd name="connsiteX6" fmla="*/ 7228578 w 7490161"/>
                <a:gd name="connsiteY6" fmla="*/ 1999479 h 1999479"/>
                <a:gd name="connsiteX7" fmla="*/ 261583 w 7490161"/>
                <a:gd name="connsiteY7" fmla="*/ 1999479 h 1999479"/>
                <a:gd name="connsiteX8" fmla="*/ 0 w 7490161"/>
                <a:gd name="connsiteY8" fmla="*/ 1737896 h 1999479"/>
                <a:gd name="connsiteX9" fmla="*/ 0 w 7490161"/>
                <a:gd name="connsiteY9" fmla="*/ 417239 h 1999479"/>
                <a:gd name="connsiteX0" fmla="*/ 0 w 7490161"/>
                <a:gd name="connsiteY0" fmla="*/ 417239 h 2004668"/>
                <a:gd name="connsiteX1" fmla="*/ 261583 w 7490161"/>
                <a:gd name="connsiteY1" fmla="*/ 155656 h 2004668"/>
                <a:gd name="connsiteX2" fmla="*/ 3746650 w 7490161"/>
                <a:gd name="connsiteY2" fmla="*/ 238 h 2004668"/>
                <a:gd name="connsiteX3" fmla="*/ 7228578 w 7490161"/>
                <a:gd name="connsiteY3" fmla="*/ 155656 h 2004668"/>
                <a:gd name="connsiteX4" fmla="*/ 7490161 w 7490161"/>
                <a:gd name="connsiteY4" fmla="*/ 417239 h 2004668"/>
                <a:gd name="connsiteX5" fmla="*/ 7490161 w 7490161"/>
                <a:gd name="connsiteY5" fmla="*/ 1737896 h 2004668"/>
                <a:gd name="connsiteX6" fmla="*/ 7228578 w 7490161"/>
                <a:gd name="connsiteY6" fmla="*/ 1999479 h 2004668"/>
                <a:gd name="connsiteX7" fmla="*/ 3867001 w 7490161"/>
                <a:gd name="connsiteY7" fmla="*/ 2004668 h 2004668"/>
                <a:gd name="connsiteX8" fmla="*/ 261583 w 7490161"/>
                <a:gd name="connsiteY8" fmla="*/ 1999479 h 2004668"/>
                <a:gd name="connsiteX9" fmla="*/ 0 w 7490161"/>
                <a:gd name="connsiteY9" fmla="*/ 1737896 h 2004668"/>
                <a:gd name="connsiteX10" fmla="*/ 0 w 7490161"/>
                <a:gd name="connsiteY10" fmla="*/ 417239 h 2004668"/>
                <a:gd name="connsiteX0" fmla="*/ 0 w 7490161"/>
                <a:gd name="connsiteY0" fmla="*/ 417239 h 1999479"/>
                <a:gd name="connsiteX1" fmla="*/ 261583 w 7490161"/>
                <a:gd name="connsiteY1" fmla="*/ 155656 h 1999479"/>
                <a:gd name="connsiteX2" fmla="*/ 3746650 w 7490161"/>
                <a:gd name="connsiteY2" fmla="*/ 238 h 1999479"/>
                <a:gd name="connsiteX3" fmla="*/ 7228578 w 7490161"/>
                <a:gd name="connsiteY3" fmla="*/ 155656 h 1999479"/>
                <a:gd name="connsiteX4" fmla="*/ 7490161 w 7490161"/>
                <a:gd name="connsiteY4" fmla="*/ 417239 h 1999479"/>
                <a:gd name="connsiteX5" fmla="*/ 7490161 w 7490161"/>
                <a:gd name="connsiteY5" fmla="*/ 1737896 h 1999479"/>
                <a:gd name="connsiteX6" fmla="*/ 7228578 w 7490161"/>
                <a:gd name="connsiteY6" fmla="*/ 1999479 h 1999479"/>
                <a:gd name="connsiteX7" fmla="*/ 3857857 w 7490161"/>
                <a:gd name="connsiteY7" fmla="*/ 1794356 h 1999479"/>
                <a:gd name="connsiteX8" fmla="*/ 261583 w 7490161"/>
                <a:gd name="connsiteY8" fmla="*/ 1999479 h 1999479"/>
                <a:gd name="connsiteX9" fmla="*/ 0 w 7490161"/>
                <a:gd name="connsiteY9" fmla="*/ 1737896 h 1999479"/>
                <a:gd name="connsiteX10" fmla="*/ 0 w 7490161"/>
                <a:gd name="connsiteY10" fmla="*/ 417239 h 1999479"/>
                <a:gd name="connsiteX0" fmla="*/ 0 w 7490161"/>
                <a:gd name="connsiteY0" fmla="*/ 417239 h 1999479"/>
                <a:gd name="connsiteX1" fmla="*/ 261583 w 7490161"/>
                <a:gd name="connsiteY1" fmla="*/ 155656 h 1999479"/>
                <a:gd name="connsiteX2" fmla="*/ 3746650 w 7490161"/>
                <a:gd name="connsiteY2" fmla="*/ 238 h 1999479"/>
                <a:gd name="connsiteX3" fmla="*/ 7228578 w 7490161"/>
                <a:gd name="connsiteY3" fmla="*/ 155656 h 1999479"/>
                <a:gd name="connsiteX4" fmla="*/ 7490161 w 7490161"/>
                <a:gd name="connsiteY4" fmla="*/ 417239 h 1999479"/>
                <a:gd name="connsiteX5" fmla="*/ 7490161 w 7490161"/>
                <a:gd name="connsiteY5" fmla="*/ 1737896 h 1999479"/>
                <a:gd name="connsiteX6" fmla="*/ 7228578 w 7490161"/>
                <a:gd name="connsiteY6" fmla="*/ 1999479 h 1999479"/>
                <a:gd name="connsiteX7" fmla="*/ 3857857 w 7490161"/>
                <a:gd name="connsiteY7" fmla="*/ 1794356 h 1999479"/>
                <a:gd name="connsiteX8" fmla="*/ 261583 w 7490161"/>
                <a:gd name="connsiteY8" fmla="*/ 1999479 h 1999479"/>
                <a:gd name="connsiteX9" fmla="*/ 0 w 7490161"/>
                <a:gd name="connsiteY9" fmla="*/ 1737896 h 1999479"/>
                <a:gd name="connsiteX10" fmla="*/ 0 w 7490161"/>
                <a:gd name="connsiteY10" fmla="*/ 417239 h 1999479"/>
                <a:gd name="connsiteX0" fmla="*/ 0 w 7490161"/>
                <a:gd name="connsiteY0" fmla="*/ 417239 h 1999479"/>
                <a:gd name="connsiteX1" fmla="*/ 261583 w 7490161"/>
                <a:gd name="connsiteY1" fmla="*/ 155656 h 1999479"/>
                <a:gd name="connsiteX2" fmla="*/ 3746650 w 7490161"/>
                <a:gd name="connsiteY2" fmla="*/ 238 h 1999479"/>
                <a:gd name="connsiteX3" fmla="*/ 7228578 w 7490161"/>
                <a:gd name="connsiteY3" fmla="*/ 155656 h 1999479"/>
                <a:gd name="connsiteX4" fmla="*/ 7490161 w 7490161"/>
                <a:gd name="connsiteY4" fmla="*/ 417239 h 1999479"/>
                <a:gd name="connsiteX5" fmla="*/ 7490161 w 7490161"/>
                <a:gd name="connsiteY5" fmla="*/ 1737896 h 1999479"/>
                <a:gd name="connsiteX6" fmla="*/ 7228578 w 7490161"/>
                <a:gd name="connsiteY6" fmla="*/ 1999479 h 1999479"/>
                <a:gd name="connsiteX7" fmla="*/ 3848713 w 7490161"/>
                <a:gd name="connsiteY7" fmla="*/ 1821788 h 1999479"/>
                <a:gd name="connsiteX8" fmla="*/ 261583 w 7490161"/>
                <a:gd name="connsiteY8" fmla="*/ 1999479 h 1999479"/>
                <a:gd name="connsiteX9" fmla="*/ 0 w 7490161"/>
                <a:gd name="connsiteY9" fmla="*/ 1737896 h 1999479"/>
                <a:gd name="connsiteX10" fmla="*/ 0 w 7490161"/>
                <a:gd name="connsiteY10" fmla="*/ 417239 h 1999479"/>
                <a:gd name="connsiteX0" fmla="*/ 0 w 7490161"/>
                <a:gd name="connsiteY0" fmla="*/ 417239 h 1999479"/>
                <a:gd name="connsiteX1" fmla="*/ 261583 w 7490161"/>
                <a:gd name="connsiteY1" fmla="*/ 155656 h 1999479"/>
                <a:gd name="connsiteX2" fmla="*/ 3746650 w 7490161"/>
                <a:gd name="connsiteY2" fmla="*/ 238 h 1999479"/>
                <a:gd name="connsiteX3" fmla="*/ 7228578 w 7490161"/>
                <a:gd name="connsiteY3" fmla="*/ 155656 h 1999479"/>
                <a:gd name="connsiteX4" fmla="*/ 7490161 w 7490161"/>
                <a:gd name="connsiteY4" fmla="*/ 417239 h 1999479"/>
                <a:gd name="connsiteX5" fmla="*/ 7490161 w 7490161"/>
                <a:gd name="connsiteY5" fmla="*/ 1737896 h 1999479"/>
                <a:gd name="connsiteX6" fmla="*/ 7228578 w 7490161"/>
                <a:gd name="connsiteY6" fmla="*/ 1999479 h 1999479"/>
                <a:gd name="connsiteX7" fmla="*/ 3848713 w 7490161"/>
                <a:gd name="connsiteY7" fmla="*/ 1821788 h 1999479"/>
                <a:gd name="connsiteX8" fmla="*/ 261583 w 7490161"/>
                <a:gd name="connsiteY8" fmla="*/ 1999479 h 1999479"/>
                <a:gd name="connsiteX9" fmla="*/ 0 w 7490161"/>
                <a:gd name="connsiteY9" fmla="*/ 1737896 h 1999479"/>
                <a:gd name="connsiteX10" fmla="*/ 0 w 7490161"/>
                <a:gd name="connsiteY10" fmla="*/ 417239 h 1999479"/>
                <a:gd name="connsiteX0" fmla="*/ 0 w 7490161"/>
                <a:gd name="connsiteY0" fmla="*/ 417239 h 1999479"/>
                <a:gd name="connsiteX1" fmla="*/ 261583 w 7490161"/>
                <a:gd name="connsiteY1" fmla="*/ 155656 h 1999479"/>
                <a:gd name="connsiteX2" fmla="*/ 3746650 w 7490161"/>
                <a:gd name="connsiteY2" fmla="*/ 238 h 1999479"/>
                <a:gd name="connsiteX3" fmla="*/ 7228578 w 7490161"/>
                <a:gd name="connsiteY3" fmla="*/ 155656 h 1999479"/>
                <a:gd name="connsiteX4" fmla="*/ 7490161 w 7490161"/>
                <a:gd name="connsiteY4" fmla="*/ 417239 h 1999479"/>
                <a:gd name="connsiteX5" fmla="*/ 7490161 w 7490161"/>
                <a:gd name="connsiteY5" fmla="*/ 1737896 h 1999479"/>
                <a:gd name="connsiteX6" fmla="*/ 7228578 w 7490161"/>
                <a:gd name="connsiteY6" fmla="*/ 1999479 h 1999479"/>
                <a:gd name="connsiteX7" fmla="*/ 3848713 w 7490161"/>
                <a:gd name="connsiteY7" fmla="*/ 1821788 h 1999479"/>
                <a:gd name="connsiteX8" fmla="*/ 261583 w 7490161"/>
                <a:gd name="connsiteY8" fmla="*/ 1999479 h 1999479"/>
                <a:gd name="connsiteX9" fmla="*/ 0 w 7490161"/>
                <a:gd name="connsiteY9" fmla="*/ 1737896 h 1999479"/>
                <a:gd name="connsiteX10" fmla="*/ 0 w 7490161"/>
                <a:gd name="connsiteY10" fmla="*/ 417239 h 1999479"/>
                <a:gd name="connsiteX0" fmla="*/ 0 w 7490161"/>
                <a:gd name="connsiteY0" fmla="*/ 417239 h 1999479"/>
                <a:gd name="connsiteX1" fmla="*/ 261583 w 7490161"/>
                <a:gd name="connsiteY1" fmla="*/ 155656 h 1999479"/>
                <a:gd name="connsiteX2" fmla="*/ 3746650 w 7490161"/>
                <a:gd name="connsiteY2" fmla="*/ 238 h 1999479"/>
                <a:gd name="connsiteX3" fmla="*/ 7228578 w 7490161"/>
                <a:gd name="connsiteY3" fmla="*/ 155656 h 1999479"/>
                <a:gd name="connsiteX4" fmla="*/ 7490161 w 7490161"/>
                <a:gd name="connsiteY4" fmla="*/ 417239 h 1999479"/>
                <a:gd name="connsiteX5" fmla="*/ 7490161 w 7490161"/>
                <a:gd name="connsiteY5" fmla="*/ 1737896 h 1999479"/>
                <a:gd name="connsiteX6" fmla="*/ 7228578 w 7490161"/>
                <a:gd name="connsiteY6" fmla="*/ 1999479 h 1999479"/>
                <a:gd name="connsiteX7" fmla="*/ 3848713 w 7490161"/>
                <a:gd name="connsiteY7" fmla="*/ 1821788 h 1999479"/>
                <a:gd name="connsiteX8" fmla="*/ 261583 w 7490161"/>
                <a:gd name="connsiteY8" fmla="*/ 1999479 h 1999479"/>
                <a:gd name="connsiteX9" fmla="*/ 0 w 7490161"/>
                <a:gd name="connsiteY9" fmla="*/ 1737896 h 1999479"/>
                <a:gd name="connsiteX10" fmla="*/ 0 w 7490161"/>
                <a:gd name="connsiteY10" fmla="*/ 417239 h 1999479"/>
                <a:gd name="connsiteX0" fmla="*/ 0 w 7490161"/>
                <a:gd name="connsiteY0" fmla="*/ 417920 h 2000160"/>
                <a:gd name="connsiteX1" fmla="*/ 261583 w 7490161"/>
                <a:gd name="connsiteY1" fmla="*/ 156337 h 2000160"/>
                <a:gd name="connsiteX2" fmla="*/ 3746650 w 7490161"/>
                <a:gd name="connsiteY2" fmla="*/ 919 h 2000160"/>
                <a:gd name="connsiteX3" fmla="*/ 7228578 w 7490161"/>
                <a:gd name="connsiteY3" fmla="*/ 156337 h 2000160"/>
                <a:gd name="connsiteX4" fmla="*/ 7490161 w 7490161"/>
                <a:gd name="connsiteY4" fmla="*/ 417920 h 2000160"/>
                <a:gd name="connsiteX5" fmla="*/ 7490161 w 7490161"/>
                <a:gd name="connsiteY5" fmla="*/ 1738577 h 2000160"/>
                <a:gd name="connsiteX6" fmla="*/ 7228578 w 7490161"/>
                <a:gd name="connsiteY6" fmla="*/ 2000160 h 2000160"/>
                <a:gd name="connsiteX7" fmla="*/ 3848713 w 7490161"/>
                <a:gd name="connsiteY7" fmla="*/ 1822469 h 2000160"/>
                <a:gd name="connsiteX8" fmla="*/ 261583 w 7490161"/>
                <a:gd name="connsiteY8" fmla="*/ 2000160 h 2000160"/>
                <a:gd name="connsiteX9" fmla="*/ 0 w 7490161"/>
                <a:gd name="connsiteY9" fmla="*/ 1738577 h 2000160"/>
                <a:gd name="connsiteX10" fmla="*/ 0 w 7490161"/>
                <a:gd name="connsiteY10" fmla="*/ 417920 h 2000160"/>
                <a:gd name="connsiteX0" fmla="*/ 0 w 7490161"/>
                <a:gd name="connsiteY0" fmla="*/ 417920 h 2000160"/>
                <a:gd name="connsiteX1" fmla="*/ 261583 w 7490161"/>
                <a:gd name="connsiteY1" fmla="*/ 156337 h 2000160"/>
                <a:gd name="connsiteX2" fmla="*/ 3746650 w 7490161"/>
                <a:gd name="connsiteY2" fmla="*/ 919 h 2000160"/>
                <a:gd name="connsiteX3" fmla="*/ 7228578 w 7490161"/>
                <a:gd name="connsiteY3" fmla="*/ 156337 h 2000160"/>
                <a:gd name="connsiteX4" fmla="*/ 7490161 w 7490161"/>
                <a:gd name="connsiteY4" fmla="*/ 417920 h 2000160"/>
                <a:gd name="connsiteX5" fmla="*/ 7490161 w 7490161"/>
                <a:gd name="connsiteY5" fmla="*/ 1738577 h 2000160"/>
                <a:gd name="connsiteX6" fmla="*/ 7228578 w 7490161"/>
                <a:gd name="connsiteY6" fmla="*/ 2000160 h 2000160"/>
                <a:gd name="connsiteX7" fmla="*/ 3848713 w 7490161"/>
                <a:gd name="connsiteY7" fmla="*/ 1822469 h 2000160"/>
                <a:gd name="connsiteX8" fmla="*/ 261583 w 7490161"/>
                <a:gd name="connsiteY8" fmla="*/ 2000160 h 2000160"/>
                <a:gd name="connsiteX9" fmla="*/ 0 w 7490161"/>
                <a:gd name="connsiteY9" fmla="*/ 1738577 h 2000160"/>
                <a:gd name="connsiteX10" fmla="*/ 0 w 7490161"/>
                <a:gd name="connsiteY10" fmla="*/ 417920 h 2000160"/>
                <a:gd name="connsiteX0" fmla="*/ 0 w 7490161"/>
                <a:gd name="connsiteY0" fmla="*/ 417920 h 2000160"/>
                <a:gd name="connsiteX1" fmla="*/ 261583 w 7490161"/>
                <a:gd name="connsiteY1" fmla="*/ 156337 h 2000160"/>
                <a:gd name="connsiteX2" fmla="*/ 3746650 w 7490161"/>
                <a:gd name="connsiteY2" fmla="*/ 919 h 2000160"/>
                <a:gd name="connsiteX3" fmla="*/ 7228578 w 7490161"/>
                <a:gd name="connsiteY3" fmla="*/ 156337 h 2000160"/>
                <a:gd name="connsiteX4" fmla="*/ 7490161 w 7490161"/>
                <a:gd name="connsiteY4" fmla="*/ 417920 h 2000160"/>
                <a:gd name="connsiteX5" fmla="*/ 7490161 w 7490161"/>
                <a:gd name="connsiteY5" fmla="*/ 1738577 h 2000160"/>
                <a:gd name="connsiteX6" fmla="*/ 7228578 w 7490161"/>
                <a:gd name="connsiteY6" fmla="*/ 2000160 h 2000160"/>
                <a:gd name="connsiteX7" fmla="*/ 3848713 w 7490161"/>
                <a:gd name="connsiteY7" fmla="*/ 1822469 h 2000160"/>
                <a:gd name="connsiteX8" fmla="*/ 261583 w 7490161"/>
                <a:gd name="connsiteY8" fmla="*/ 2000160 h 2000160"/>
                <a:gd name="connsiteX9" fmla="*/ 0 w 7490161"/>
                <a:gd name="connsiteY9" fmla="*/ 1738577 h 2000160"/>
                <a:gd name="connsiteX10" fmla="*/ 0 w 7490161"/>
                <a:gd name="connsiteY10" fmla="*/ 417920 h 2000160"/>
                <a:gd name="connsiteX0" fmla="*/ 0 w 7490161"/>
                <a:gd name="connsiteY0" fmla="*/ 417920 h 2000160"/>
                <a:gd name="connsiteX1" fmla="*/ 261583 w 7490161"/>
                <a:gd name="connsiteY1" fmla="*/ 156337 h 2000160"/>
                <a:gd name="connsiteX2" fmla="*/ 3746650 w 7490161"/>
                <a:gd name="connsiteY2" fmla="*/ 919 h 2000160"/>
                <a:gd name="connsiteX3" fmla="*/ 7228578 w 7490161"/>
                <a:gd name="connsiteY3" fmla="*/ 156337 h 2000160"/>
                <a:gd name="connsiteX4" fmla="*/ 7490161 w 7490161"/>
                <a:gd name="connsiteY4" fmla="*/ 417920 h 2000160"/>
                <a:gd name="connsiteX5" fmla="*/ 7490161 w 7490161"/>
                <a:gd name="connsiteY5" fmla="*/ 1738577 h 2000160"/>
                <a:gd name="connsiteX6" fmla="*/ 7228578 w 7490161"/>
                <a:gd name="connsiteY6" fmla="*/ 2000160 h 2000160"/>
                <a:gd name="connsiteX7" fmla="*/ 3848713 w 7490161"/>
                <a:gd name="connsiteY7" fmla="*/ 1822469 h 2000160"/>
                <a:gd name="connsiteX8" fmla="*/ 261583 w 7490161"/>
                <a:gd name="connsiteY8" fmla="*/ 2000160 h 2000160"/>
                <a:gd name="connsiteX9" fmla="*/ 0 w 7490161"/>
                <a:gd name="connsiteY9" fmla="*/ 1738577 h 2000160"/>
                <a:gd name="connsiteX10" fmla="*/ 0 w 7490161"/>
                <a:gd name="connsiteY10" fmla="*/ 417920 h 200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0161" h="2000160">
                  <a:moveTo>
                    <a:pt x="0" y="417920"/>
                  </a:moveTo>
                  <a:cubicBezTo>
                    <a:pt x="0" y="273452"/>
                    <a:pt x="117115" y="156337"/>
                    <a:pt x="261583" y="156337"/>
                  </a:cubicBezTo>
                  <a:cubicBezTo>
                    <a:pt x="1587864" y="16139"/>
                    <a:pt x="1981457" y="-5187"/>
                    <a:pt x="3746650" y="919"/>
                  </a:cubicBezTo>
                  <a:cubicBezTo>
                    <a:pt x="5511843" y="7025"/>
                    <a:pt x="6040503" y="57338"/>
                    <a:pt x="7228578" y="156337"/>
                  </a:cubicBezTo>
                  <a:cubicBezTo>
                    <a:pt x="7373046" y="156337"/>
                    <a:pt x="7490161" y="273452"/>
                    <a:pt x="7490161" y="417920"/>
                  </a:cubicBezTo>
                  <a:lnTo>
                    <a:pt x="7490161" y="1738577"/>
                  </a:lnTo>
                  <a:cubicBezTo>
                    <a:pt x="7490161" y="1883045"/>
                    <a:pt x="7373046" y="2000160"/>
                    <a:pt x="7228578" y="2000160"/>
                  </a:cubicBezTo>
                  <a:cubicBezTo>
                    <a:pt x="6105004" y="1931786"/>
                    <a:pt x="5916151" y="1845535"/>
                    <a:pt x="3848713" y="1822469"/>
                  </a:cubicBezTo>
                  <a:cubicBezTo>
                    <a:pt x="1781275" y="1799403"/>
                    <a:pt x="1460341" y="1931786"/>
                    <a:pt x="261583" y="2000160"/>
                  </a:cubicBezTo>
                  <a:cubicBezTo>
                    <a:pt x="117115" y="2000160"/>
                    <a:pt x="0" y="1883045"/>
                    <a:pt x="0" y="1738577"/>
                  </a:cubicBezTo>
                  <a:lnTo>
                    <a:pt x="0" y="417920"/>
                  </a:lnTo>
                  <a:close/>
                </a:path>
              </a:pathLst>
            </a:custGeom>
            <a:solidFill>
              <a:srgbClr val="FF5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4">
              <a:extLst>
                <a:ext uri="{FF2B5EF4-FFF2-40B4-BE49-F238E27FC236}">
                  <a16:creationId xmlns:a16="http://schemas.microsoft.com/office/drawing/2014/main" id="{001A6BC4-7E32-4032-948D-D945262564A2}"/>
                </a:ext>
              </a:extLst>
            </p:cNvPr>
            <p:cNvSpPr/>
            <p:nvPr/>
          </p:nvSpPr>
          <p:spPr>
            <a:xfrm>
              <a:off x="2501618" y="2423634"/>
              <a:ext cx="7127014" cy="1854071"/>
            </a:xfrm>
            <a:custGeom>
              <a:avLst/>
              <a:gdLst>
                <a:gd name="connsiteX0" fmla="*/ 0 w 7490161"/>
                <a:gd name="connsiteY0" fmla="*/ 261583 h 1843823"/>
                <a:gd name="connsiteX1" fmla="*/ 261583 w 7490161"/>
                <a:gd name="connsiteY1" fmla="*/ 0 h 1843823"/>
                <a:gd name="connsiteX2" fmla="*/ 7228578 w 7490161"/>
                <a:gd name="connsiteY2" fmla="*/ 0 h 1843823"/>
                <a:gd name="connsiteX3" fmla="*/ 7490161 w 7490161"/>
                <a:gd name="connsiteY3" fmla="*/ 261583 h 1843823"/>
                <a:gd name="connsiteX4" fmla="*/ 7490161 w 7490161"/>
                <a:gd name="connsiteY4" fmla="*/ 1582240 h 1843823"/>
                <a:gd name="connsiteX5" fmla="*/ 7228578 w 7490161"/>
                <a:gd name="connsiteY5" fmla="*/ 1843823 h 1843823"/>
                <a:gd name="connsiteX6" fmla="*/ 261583 w 7490161"/>
                <a:gd name="connsiteY6" fmla="*/ 1843823 h 1843823"/>
                <a:gd name="connsiteX7" fmla="*/ 0 w 7490161"/>
                <a:gd name="connsiteY7" fmla="*/ 1582240 h 1843823"/>
                <a:gd name="connsiteX8" fmla="*/ 0 w 7490161"/>
                <a:gd name="connsiteY8" fmla="*/ 261583 h 1843823"/>
                <a:gd name="connsiteX0" fmla="*/ 0 w 7490161"/>
                <a:gd name="connsiteY0" fmla="*/ 261583 h 1843823"/>
                <a:gd name="connsiteX1" fmla="*/ 261583 w 7490161"/>
                <a:gd name="connsiteY1" fmla="*/ 0 h 1843823"/>
                <a:gd name="connsiteX2" fmla="*/ 3728362 w 7490161"/>
                <a:gd name="connsiteY2" fmla="*/ 30 h 1843823"/>
                <a:gd name="connsiteX3" fmla="*/ 7228578 w 7490161"/>
                <a:gd name="connsiteY3" fmla="*/ 0 h 1843823"/>
                <a:gd name="connsiteX4" fmla="*/ 7490161 w 7490161"/>
                <a:gd name="connsiteY4" fmla="*/ 261583 h 1843823"/>
                <a:gd name="connsiteX5" fmla="*/ 7490161 w 7490161"/>
                <a:gd name="connsiteY5" fmla="*/ 1582240 h 1843823"/>
                <a:gd name="connsiteX6" fmla="*/ 7228578 w 7490161"/>
                <a:gd name="connsiteY6" fmla="*/ 1843823 h 1843823"/>
                <a:gd name="connsiteX7" fmla="*/ 261583 w 7490161"/>
                <a:gd name="connsiteY7" fmla="*/ 1843823 h 1843823"/>
                <a:gd name="connsiteX8" fmla="*/ 0 w 7490161"/>
                <a:gd name="connsiteY8" fmla="*/ 1582240 h 1843823"/>
                <a:gd name="connsiteX9" fmla="*/ 0 w 7490161"/>
                <a:gd name="connsiteY9" fmla="*/ 261583 h 1843823"/>
                <a:gd name="connsiteX0" fmla="*/ 0 w 7490161"/>
                <a:gd name="connsiteY0" fmla="*/ 407857 h 1990097"/>
                <a:gd name="connsiteX1" fmla="*/ 261583 w 7490161"/>
                <a:gd name="connsiteY1" fmla="*/ 146274 h 1990097"/>
                <a:gd name="connsiteX2" fmla="*/ 3774082 w 7490161"/>
                <a:gd name="connsiteY2" fmla="*/ 0 h 1990097"/>
                <a:gd name="connsiteX3" fmla="*/ 7228578 w 7490161"/>
                <a:gd name="connsiteY3" fmla="*/ 146274 h 1990097"/>
                <a:gd name="connsiteX4" fmla="*/ 7490161 w 7490161"/>
                <a:gd name="connsiteY4" fmla="*/ 407857 h 1990097"/>
                <a:gd name="connsiteX5" fmla="*/ 7490161 w 7490161"/>
                <a:gd name="connsiteY5" fmla="*/ 1728514 h 1990097"/>
                <a:gd name="connsiteX6" fmla="*/ 7228578 w 7490161"/>
                <a:gd name="connsiteY6" fmla="*/ 1990097 h 1990097"/>
                <a:gd name="connsiteX7" fmla="*/ 261583 w 7490161"/>
                <a:gd name="connsiteY7" fmla="*/ 1990097 h 1990097"/>
                <a:gd name="connsiteX8" fmla="*/ 0 w 7490161"/>
                <a:gd name="connsiteY8" fmla="*/ 1728514 h 1990097"/>
                <a:gd name="connsiteX9" fmla="*/ 0 w 7490161"/>
                <a:gd name="connsiteY9" fmla="*/ 407857 h 1990097"/>
                <a:gd name="connsiteX0" fmla="*/ 0 w 7490161"/>
                <a:gd name="connsiteY0" fmla="*/ 408115 h 1990355"/>
                <a:gd name="connsiteX1" fmla="*/ 261583 w 7490161"/>
                <a:gd name="connsiteY1" fmla="*/ 146532 h 1990355"/>
                <a:gd name="connsiteX2" fmla="*/ 3774082 w 7490161"/>
                <a:gd name="connsiteY2" fmla="*/ 258 h 1990355"/>
                <a:gd name="connsiteX3" fmla="*/ 7228578 w 7490161"/>
                <a:gd name="connsiteY3" fmla="*/ 146532 h 1990355"/>
                <a:gd name="connsiteX4" fmla="*/ 7490161 w 7490161"/>
                <a:gd name="connsiteY4" fmla="*/ 408115 h 1990355"/>
                <a:gd name="connsiteX5" fmla="*/ 7490161 w 7490161"/>
                <a:gd name="connsiteY5" fmla="*/ 1728772 h 1990355"/>
                <a:gd name="connsiteX6" fmla="*/ 7228578 w 7490161"/>
                <a:gd name="connsiteY6" fmla="*/ 1990355 h 1990355"/>
                <a:gd name="connsiteX7" fmla="*/ 261583 w 7490161"/>
                <a:gd name="connsiteY7" fmla="*/ 1990355 h 1990355"/>
                <a:gd name="connsiteX8" fmla="*/ 0 w 7490161"/>
                <a:gd name="connsiteY8" fmla="*/ 1728772 h 1990355"/>
                <a:gd name="connsiteX9" fmla="*/ 0 w 7490161"/>
                <a:gd name="connsiteY9" fmla="*/ 408115 h 1990355"/>
                <a:gd name="connsiteX0" fmla="*/ 0 w 7490161"/>
                <a:gd name="connsiteY0" fmla="*/ 417239 h 1999479"/>
                <a:gd name="connsiteX1" fmla="*/ 261583 w 7490161"/>
                <a:gd name="connsiteY1" fmla="*/ 155656 h 1999479"/>
                <a:gd name="connsiteX2" fmla="*/ 3746650 w 7490161"/>
                <a:gd name="connsiteY2" fmla="*/ 238 h 1999479"/>
                <a:gd name="connsiteX3" fmla="*/ 7228578 w 7490161"/>
                <a:gd name="connsiteY3" fmla="*/ 155656 h 1999479"/>
                <a:gd name="connsiteX4" fmla="*/ 7490161 w 7490161"/>
                <a:gd name="connsiteY4" fmla="*/ 417239 h 1999479"/>
                <a:gd name="connsiteX5" fmla="*/ 7490161 w 7490161"/>
                <a:gd name="connsiteY5" fmla="*/ 1737896 h 1999479"/>
                <a:gd name="connsiteX6" fmla="*/ 7228578 w 7490161"/>
                <a:gd name="connsiteY6" fmla="*/ 1999479 h 1999479"/>
                <a:gd name="connsiteX7" fmla="*/ 261583 w 7490161"/>
                <a:gd name="connsiteY7" fmla="*/ 1999479 h 1999479"/>
                <a:gd name="connsiteX8" fmla="*/ 0 w 7490161"/>
                <a:gd name="connsiteY8" fmla="*/ 1737896 h 1999479"/>
                <a:gd name="connsiteX9" fmla="*/ 0 w 7490161"/>
                <a:gd name="connsiteY9" fmla="*/ 417239 h 1999479"/>
                <a:gd name="connsiteX0" fmla="*/ 0 w 7490161"/>
                <a:gd name="connsiteY0" fmla="*/ 417239 h 2004668"/>
                <a:gd name="connsiteX1" fmla="*/ 261583 w 7490161"/>
                <a:gd name="connsiteY1" fmla="*/ 155656 h 2004668"/>
                <a:gd name="connsiteX2" fmla="*/ 3746650 w 7490161"/>
                <a:gd name="connsiteY2" fmla="*/ 238 h 2004668"/>
                <a:gd name="connsiteX3" fmla="*/ 7228578 w 7490161"/>
                <a:gd name="connsiteY3" fmla="*/ 155656 h 2004668"/>
                <a:gd name="connsiteX4" fmla="*/ 7490161 w 7490161"/>
                <a:gd name="connsiteY4" fmla="*/ 417239 h 2004668"/>
                <a:gd name="connsiteX5" fmla="*/ 7490161 w 7490161"/>
                <a:gd name="connsiteY5" fmla="*/ 1737896 h 2004668"/>
                <a:gd name="connsiteX6" fmla="*/ 7228578 w 7490161"/>
                <a:gd name="connsiteY6" fmla="*/ 1999479 h 2004668"/>
                <a:gd name="connsiteX7" fmla="*/ 3867001 w 7490161"/>
                <a:gd name="connsiteY7" fmla="*/ 2004668 h 2004668"/>
                <a:gd name="connsiteX8" fmla="*/ 261583 w 7490161"/>
                <a:gd name="connsiteY8" fmla="*/ 1999479 h 2004668"/>
                <a:gd name="connsiteX9" fmla="*/ 0 w 7490161"/>
                <a:gd name="connsiteY9" fmla="*/ 1737896 h 2004668"/>
                <a:gd name="connsiteX10" fmla="*/ 0 w 7490161"/>
                <a:gd name="connsiteY10" fmla="*/ 417239 h 2004668"/>
                <a:gd name="connsiteX0" fmla="*/ 0 w 7490161"/>
                <a:gd name="connsiteY0" fmla="*/ 417239 h 1999479"/>
                <a:gd name="connsiteX1" fmla="*/ 261583 w 7490161"/>
                <a:gd name="connsiteY1" fmla="*/ 155656 h 1999479"/>
                <a:gd name="connsiteX2" fmla="*/ 3746650 w 7490161"/>
                <a:gd name="connsiteY2" fmla="*/ 238 h 1999479"/>
                <a:gd name="connsiteX3" fmla="*/ 7228578 w 7490161"/>
                <a:gd name="connsiteY3" fmla="*/ 155656 h 1999479"/>
                <a:gd name="connsiteX4" fmla="*/ 7490161 w 7490161"/>
                <a:gd name="connsiteY4" fmla="*/ 417239 h 1999479"/>
                <a:gd name="connsiteX5" fmla="*/ 7490161 w 7490161"/>
                <a:gd name="connsiteY5" fmla="*/ 1737896 h 1999479"/>
                <a:gd name="connsiteX6" fmla="*/ 7228578 w 7490161"/>
                <a:gd name="connsiteY6" fmla="*/ 1999479 h 1999479"/>
                <a:gd name="connsiteX7" fmla="*/ 3857857 w 7490161"/>
                <a:gd name="connsiteY7" fmla="*/ 1794356 h 1999479"/>
                <a:gd name="connsiteX8" fmla="*/ 261583 w 7490161"/>
                <a:gd name="connsiteY8" fmla="*/ 1999479 h 1999479"/>
                <a:gd name="connsiteX9" fmla="*/ 0 w 7490161"/>
                <a:gd name="connsiteY9" fmla="*/ 1737896 h 1999479"/>
                <a:gd name="connsiteX10" fmla="*/ 0 w 7490161"/>
                <a:gd name="connsiteY10" fmla="*/ 417239 h 1999479"/>
                <a:gd name="connsiteX0" fmla="*/ 0 w 7490161"/>
                <a:gd name="connsiteY0" fmla="*/ 417239 h 1999479"/>
                <a:gd name="connsiteX1" fmla="*/ 261583 w 7490161"/>
                <a:gd name="connsiteY1" fmla="*/ 155656 h 1999479"/>
                <a:gd name="connsiteX2" fmla="*/ 3746650 w 7490161"/>
                <a:gd name="connsiteY2" fmla="*/ 238 h 1999479"/>
                <a:gd name="connsiteX3" fmla="*/ 7228578 w 7490161"/>
                <a:gd name="connsiteY3" fmla="*/ 155656 h 1999479"/>
                <a:gd name="connsiteX4" fmla="*/ 7490161 w 7490161"/>
                <a:gd name="connsiteY4" fmla="*/ 417239 h 1999479"/>
                <a:gd name="connsiteX5" fmla="*/ 7490161 w 7490161"/>
                <a:gd name="connsiteY5" fmla="*/ 1737896 h 1999479"/>
                <a:gd name="connsiteX6" fmla="*/ 7228578 w 7490161"/>
                <a:gd name="connsiteY6" fmla="*/ 1999479 h 1999479"/>
                <a:gd name="connsiteX7" fmla="*/ 3857857 w 7490161"/>
                <a:gd name="connsiteY7" fmla="*/ 1794356 h 1999479"/>
                <a:gd name="connsiteX8" fmla="*/ 261583 w 7490161"/>
                <a:gd name="connsiteY8" fmla="*/ 1999479 h 1999479"/>
                <a:gd name="connsiteX9" fmla="*/ 0 w 7490161"/>
                <a:gd name="connsiteY9" fmla="*/ 1737896 h 1999479"/>
                <a:gd name="connsiteX10" fmla="*/ 0 w 7490161"/>
                <a:gd name="connsiteY10" fmla="*/ 417239 h 1999479"/>
                <a:gd name="connsiteX0" fmla="*/ 0 w 7490161"/>
                <a:gd name="connsiteY0" fmla="*/ 417239 h 1999479"/>
                <a:gd name="connsiteX1" fmla="*/ 261583 w 7490161"/>
                <a:gd name="connsiteY1" fmla="*/ 155656 h 1999479"/>
                <a:gd name="connsiteX2" fmla="*/ 3746650 w 7490161"/>
                <a:gd name="connsiteY2" fmla="*/ 238 h 1999479"/>
                <a:gd name="connsiteX3" fmla="*/ 7228578 w 7490161"/>
                <a:gd name="connsiteY3" fmla="*/ 155656 h 1999479"/>
                <a:gd name="connsiteX4" fmla="*/ 7490161 w 7490161"/>
                <a:gd name="connsiteY4" fmla="*/ 417239 h 1999479"/>
                <a:gd name="connsiteX5" fmla="*/ 7490161 w 7490161"/>
                <a:gd name="connsiteY5" fmla="*/ 1737896 h 1999479"/>
                <a:gd name="connsiteX6" fmla="*/ 7228578 w 7490161"/>
                <a:gd name="connsiteY6" fmla="*/ 1999479 h 1999479"/>
                <a:gd name="connsiteX7" fmla="*/ 3848713 w 7490161"/>
                <a:gd name="connsiteY7" fmla="*/ 1821788 h 1999479"/>
                <a:gd name="connsiteX8" fmla="*/ 261583 w 7490161"/>
                <a:gd name="connsiteY8" fmla="*/ 1999479 h 1999479"/>
                <a:gd name="connsiteX9" fmla="*/ 0 w 7490161"/>
                <a:gd name="connsiteY9" fmla="*/ 1737896 h 1999479"/>
                <a:gd name="connsiteX10" fmla="*/ 0 w 7490161"/>
                <a:gd name="connsiteY10" fmla="*/ 417239 h 1999479"/>
                <a:gd name="connsiteX0" fmla="*/ 0 w 7490161"/>
                <a:gd name="connsiteY0" fmla="*/ 417239 h 1999479"/>
                <a:gd name="connsiteX1" fmla="*/ 261583 w 7490161"/>
                <a:gd name="connsiteY1" fmla="*/ 155656 h 1999479"/>
                <a:gd name="connsiteX2" fmla="*/ 3746650 w 7490161"/>
                <a:gd name="connsiteY2" fmla="*/ 238 h 1999479"/>
                <a:gd name="connsiteX3" fmla="*/ 7228578 w 7490161"/>
                <a:gd name="connsiteY3" fmla="*/ 155656 h 1999479"/>
                <a:gd name="connsiteX4" fmla="*/ 7490161 w 7490161"/>
                <a:gd name="connsiteY4" fmla="*/ 417239 h 1999479"/>
                <a:gd name="connsiteX5" fmla="*/ 7490161 w 7490161"/>
                <a:gd name="connsiteY5" fmla="*/ 1737896 h 1999479"/>
                <a:gd name="connsiteX6" fmla="*/ 7228578 w 7490161"/>
                <a:gd name="connsiteY6" fmla="*/ 1999479 h 1999479"/>
                <a:gd name="connsiteX7" fmla="*/ 3848713 w 7490161"/>
                <a:gd name="connsiteY7" fmla="*/ 1821788 h 1999479"/>
                <a:gd name="connsiteX8" fmla="*/ 261583 w 7490161"/>
                <a:gd name="connsiteY8" fmla="*/ 1999479 h 1999479"/>
                <a:gd name="connsiteX9" fmla="*/ 0 w 7490161"/>
                <a:gd name="connsiteY9" fmla="*/ 1737896 h 1999479"/>
                <a:gd name="connsiteX10" fmla="*/ 0 w 7490161"/>
                <a:gd name="connsiteY10" fmla="*/ 417239 h 1999479"/>
                <a:gd name="connsiteX0" fmla="*/ 0 w 7490161"/>
                <a:gd name="connsiteY0" fmla="*/ 417239 h 1999479"/>
                <a:gd name="connsiteX1" fmla="*/ 261583 w 7490161"/>
                <a:gd name="connsiteY1" fmla="*/ 155656 h 1999479"/>
                <a:gd name="connsiteX2" fmla="*/ 3746650 w 7490161"/>
                <a:gd name="connsiteY2" fmla="*/ 238 h 1999479"/>
                <a:gd name="connsiteX3" fmla="*/ 7228578 w 7490161"/>
                <a:gd name="connsiteY3" fmla="*/ 155656 h 1999479"/>
                <a:gd name="connsiteX4" fmla="*/ 7490161 w 7490161"/>
                <a:gd name="connsiteY4" fmla="*/ 417239 h 1999479"/>
                <a:gd name="connsiteX5" fmla="*/ 7490161 w 7490161"/>
                <a:gd name="connsiteY5" fmla="*/ 1737896 h 1999479"/>
                <a:gd name="connsiteX6" fmla="*/ 7228578 w 7490161"/>
                <a:gd name="connsiteY6" fmla="*/ 1999479 h 1999479"/>
                <a:gd name="connsiteX7" fmla="*/ 3848713 w 7490161"/>
                <a:gd name="connsiteY7" fmla="*/ 1821788 h 1999479"/>
                <a:gd name="connsiteX8" fmla="*/ 261583 w 7490161"/>
                <a:gd name="connsiteY8" fmla="*/ 1999479 h 1999479"/>
                <a:gd name="connsiteX9" fmla="*/ 0 w 7490161"/>
                <a:gd name="connsiteY9" fmla="*/ 1737896 h 1999479"/>
                <a:gd name="connsiteX10" fmla="*/ 0 w 7490161"/>
                <a:gd name="connsiteY10" fmla="*/ 417239 h 1999479"/>
                <a:gd name="connsiteX0" fmla="*/ 0 w 7490161"/>
                <a:gd name="connsiteY0" fmla="*/ 417239 h 1999479"/>
                <a:gd name="connsiteX1" fmla="*/ 261583 w 7490161"/>
                <a:gd name="connsiteY1" fmla="*/ 155656 h 1999479"/>
                <a:gd name="connsiteX2" fmla="*/ 3746650 w 7490161"/>
                <a:gd name="connsiteY2" fmla="*/ 238 h 1999479"/>
                <a:gd name="connsiteX3" fmla="*/ 7228578 w 7490161"/>
                <a:gd name="connsiteY3" fmla="*/ 155656 h 1999479"/>
                <a:gd name="connsiteX4" fmla="*/ 7490161 w 7490161"/>
                <a:gd name="connsiteY4" fmla="*/ 417239 h 1999479"/>
                <a:gd name="connsiteX5" fmla="*/ 7490161 w 7490161"/>
                <a:gd name="connsiteY5" fmla="*/ 1737896 h 1999479"/>
                <a:gd name="connsiteX6" fmla="*/ 7228578 w 7490161"/>
                <a:gd name="connsiteY6" fmla="*/ 1999479 h 1999479"/>
                <a:gd name="connsiteX7" fmla="*/ 3848713 w 7490161"/>
                <a:gd name="connsiteY7" fmla="*/ 1821788 h 1999479"/>
                <a:gd name="connsiteX8" fmla="*/ 261583 w 7490161"/>
                <a:gd name="connsiteY8" fmla="*/ 1999479 h 1999479"/>
                <a:gd name="connsiteX9" fmla="*/ 0 w 7490161"/>
                <a:gd name="connsiteY9" fmla="*/ 1737896 h 1999479"/>
                <a:gd name="connsiteX10" fmla="*/ 0 w 7490161"/>
                <a:gd name="connsiteY10" fmla="*/ 417239 h 1999479"/>
                <a:gd name="connsiteX0" fmla="*/ 0 w 7490161"/>
                <a:gd name="connsiteY0" fmla="*/ 417920 h 2000160"/>
                <a:gd name="connsiteX1" fmla="*/ 261583 w 7490161"/>
                <a:gd name="connsiteY1" fmla="*/ 156337 h 2000160"/>
                <a:gd name="connsiteX2" fmla="*/ 3746650 w 7490161"/>
                <a:gd name="connsiteY2" fmla="*/ 919 h 2000160"/>
                <a:gd name="connsiteX3" fmla="*/ 7228578 w 7490161"/>
                <a:gd name="connsiteY3" fmla="*/ 156337 h 2000160"/>
                <a:gd name="connsiteX4" fmla="*/ 7490161 w 7490161"/>
                <a:gd name="connsiteY4" fmla="*/ 417920 h 2000160"/>
                <a:gd name="connsiteX5" fmla="*/ 7490161 w 7490161"/>
                <a:gd name="connsiteY5" fmla="*/ 1738577 h 2000160"/>
                <a:gd name="connsiteX6" fmla="*/ 7228578 w 7490161"/>
                <a:gd name="connsiteY6" fmla="*/ 2000160 h 2000160"/>
                <a:gd name="connsiteX7" fmla="*/ 3848713 w 7490161"/>
                <a:gd name="connsiteY7" fmla="*/ 1822469 h 2000160"/>
                <a:gd name="connsiteX8" fmla="*/ 261583 w 7490161"/>
                <a:gd name="connsiteY8" fmla="*/ 2000160 h 2000160"/>
                <a:gd name="connsiteX9" fmla="*/ 0 w 7490161"/>
                <a:gd name="connsiteY9" fmla="*/ 1738577 h 2000160"/>
                <a:gd name="connsiteX10" fmla="*/ 0 w 7490161"/>
                <a:gd name="connsiteY10" fmla="*/ 417920 h 2000160"/>
                <a:gd name="connsiteX0" fmla="*/ 0 w 7490161"/>
                <a:gd name="connsiteY0" fmla="*/ 417920 h 2000160"/>
                <a:gd name="connsiteX1" fmla="*/ 261583 w 7490161"/>
                <a:gd name="connsiteY1" fmla="*/ 156337 h 2000160"/>
                <a:gd name="connsiteX2" fmla="*/ 3746650 w 7490161"/>
                <a:gd name="connsiteY2" fmla="*/ 919 h 2000160"/>
                <a:gd name="connsiteX3" fmla="*/ 7228578 w 7490161"/>
                <a:gd name="connsiteY3" fmla="*/ 156337 h 2000160"/>
                <a:gd name="connsiteX4" fmla="*/ 7490161 w 7490161"/>
                <a:gd name="connsiteY4" fmla="*/ 417920 h 2000160"/>
                <a:gd name="connsiteX5" fmla="*/ 7490161 w 7490161"/>
                <a:gd name="connsiteY5" fmla="*/ 1738577 h 2000160"/>
                <a:gd name="connsiteX6" fmla="*/ 7228578 w 7490161"/>
                <a:gd name="connsiteY6" fmla="*/ 2000160 h 2000160"/>
                <a:gd name="connsiteX7" fmla="*/ 3848713 w 7490161"/>
                <a:gd name="connsiteY7" fmla="*/ 1822469 h 2000160"/>
                <a:gd name="connsiteX8" fmla="*/ 261583 w 7490161"/>
                <a:gd name="connsiteY8" fmla="*/ 2000160 h 2000160"/>
                <a:gd name="connsiteX9" fmla="*/ 0 w 7490161"/>
                <a:gd name="connsiteY9" fmla="*/ 1738577 h 2000160"/>
                <a:gd name="connsiteX10" fmla="*/ 0 w 7490161"/>
                <a:gd name="connsiteY10" fmla="*/ 417920 h 200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0161" h="2000160">
                  <a:moveTo>
                    <a:pt x="0" y="417920"/>
                  </a:moveTo>
                  <a:cubicBezTo>
                    <a:pt x="0" y="273452"/>
                    <a:pt x="117115" y="156337"/>
                    <a:pt x="261583" y="156337"/>
                  </a:cubicBezTo>
                  <a:cubicBezTo>
                    <a:pt x="1587864" y="16139"/>
                    <a:pt x="1981457" y="-5187"/>
                    <a:pt x="3746650" y="919"/>
                  </a:cubicBezTo>
                  <a:cubicBezTo>
                    <a:pt x="5511843" y="7025"/>
                    <a:pt x="6077079" y="107579"/>
                    <a:pt x="7228578" y="156337"/>
                  </a:cubicBezTo>
                  <a:cubicBezTo>
                    <a:pt x="7373046" y="156337"/>
                    <a:pt x="7490161" y="273452"/>
                    <a:pt x="7490161" y="417920"/>
                  </a:cubicBezTo>
                  <a:lnTo>
                    <a:pt x="7490161" y="1738577"/>
                  </a:lnTo>
                  <a:cubicBezTo>
                    <a:pt x="7490161" y="1883045"/>
                    <a:pt x="7373046" y="2000160"/>
                    <a:pt x="7228578" y="2000160"/>
                  </a:cubicBezTo>
                  <a:cubicBezTo>
                    <a:pt x="6105004" y="1931786"/>
                    <a:pt x="5916151" y="1845535"/>
                    <a:pt x="3848713" y="1822469"/>
                  </a:cubicBezTo>
                  <a:cubicBezTo>
                    <a:pt x="1781275" y="1799403"/>
                    <a:pt x="1460341" y="1931786"/>
                    <a:pt x="261583" y="2000160"/>
                  </a:cubicBezTo>
                  <a:cubicBezTo>
                    <a:pt x="117115" y="2000160"/>
                    <a:pt x="0" y="1883045"/>
                    <a:pt x="0" y="1738577"/>
                  </a:cubicBezTo>
                  <a:lnTo>
                    <a:pt x="0" y="4179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내용 개체 틀 5">
            <a:extLst>
              <a:ext uri="{FF2B5EF4-FFF2-40B4-BE49-F238E27FC236}">
                <a16:creationId xmlns:a16="http://schemas.microsoft.com/office/drawing/2014/main" id="{83F4137A-637B-478B-B790-0CA9A29537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91" y="4416628"/>
            <a:ext cx="1160818" cy="1315594"/>
          </a:xfrm>
          <a:prstGeom prst="rect">
            <a:avLst/>
          </a:prstGeom>
        </p:spPr>
      </p:pic>
      <p:pic>
        <p:nvPicPr>
          <p:cNvPr id="17" name="내용 개체 틀 5">
            <a:extLst>
              <a:ext uri="{FF2B5EF4-FFF2-40B4-BE49-F238E27FC236}">
                <a16:creationId xmlns:a16="http://schemas.microsoft.com/office/drawing/2014/main" id="{96AAF011-4358-41F1-B9E4-8A1B773F7E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571" y="4361771"/>
            <a:ext cx="961740" cy="1089973"/>
          </a:xfrm>
          <a:prstGeom prst="rect">
            <a:avLst/>
          </a:prstGeom>
        </p:spPr>
      </p:pic>
      <p:pic>
        <p:nvPicPr>
          <p:cNvPr id="18" name="내용 개체 틀 5">
            <a:extLst>
              <a:ext uri="{FF2B5EF4-FFF2-40B4-BE49-F238E27FC236}">
                <a16:creationId xmlns:a16="http://schemas.microsoft.com/office/drawing/2014/main" id="{ED257F4E-3549-4E3E-BE8C-0E7EC62CCA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107" y="1683645"/>
            <a:ext cx="663462" cy="751924"/>
          </a:xfrm>
          <a:prstGeom prst="rect">
            <a:avLst/>
          </a:prstGeom>
        </p:spPr>
      </p:pic>
      <p:pic>
        <p:nvPicPr>
          <p:cNvPr id="19" name="내용 개체 틀 5">
            <a:extLst>
              <a:ext uri="{FF2B5EF4-FFF2-40B4-BE49-F238E27FC236}">
                <a16:creationId xmlns:a16="http://schemas.microsoft.com/office/drawing/2014/main" id="{78198689-0849-4D84-A8FF-BC8BB942F8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100" y="1690688"/>
            <a:ext cx="663462" cy="751924"/>
          </a:xfrm>
          <a:prstGeom prst="rect">
            <a:avLst/>
          </a:prstGeom>
        </p:spPr>
      </p:pic>
      <p:pic>
        <p:nvPicPr>
          <p:cNvPr id="20" name="내용 개체 틀 5">
            <a:extLst>
              <a:ext uri="{FF2B5EF4-FFF2-40B4-BE49-F238E27FC236}">
                <a16:creationId xmlns:a16="http://schemas.microsoft.com/office/drawing/2014/main" id="{8C9FDBE3-EF08-4FFB-BC30-7F9369A704E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152" y="2148815"/>
            <a:ext cx="663462" cy="751924"/>
          </a:xfrm>
          <a:prstGeom prst="rect">
            <a:avLst/>
          </a:prstGeom>
        </p:spPr>
      </p:pic>
      <p:pic>
        <p:nvPicPr>
          <p:cNvPr id="21" name="내용 개체 틀 5">
            <a:extLst>
              <a:ext uri="{FF2B5EF4-FFF2-40B4-BE49-F238E27FC236}">
                <a16:creationId xmlns:a16="http://schemas.microsoft.com/office/drawing/2014/main" id="{6BAC9AFE-E04D-4387-9633-2D694AD14B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913" y="3955312"/>
            <a:ext cx="663462" cy="75192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5350E8E-01E3-4D83-B93A-3B960DFC3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8378" y="2663051"/>
            <a:ext cx="6553297" cy="1260613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6752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C2E96B-233F-484F-8BC3-5EE700BAF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DA0-D187-4C4A-866F-BDBE86D0672E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DE3E1A-A731-482F-B3FA-404A9710C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1D2FB6-98B9-4E76-BC4D-2D464A3A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2E261-4B9C-4446-B48F-0920E819A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4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4CEA01-9B6F-4A43-8485-A9782908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DA0-D187-4C4A-866F-BDBE86D0672E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514130-C11C-4AE5-9E2A-9FE223B2B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2A4A07-F117-4744-AF41-6BF586715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2E261-4B9C-4446-B48F-0920E819A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49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EBAA67-E5B2-4E2C-8BE4-0C095F540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214"/>
            <a:ext cx="10515600" cy="786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BD152-DE90-44DA-99A0-13C135064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ECF690-BCC6-4BCF-960E-B2D9D0D36E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60DA0-D187-4C4A-866F-BDBE86D0672E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60939-A256-455A-BAEF-A1CA2A038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7F13DD-ED23-445B-A80A-91C70DD8B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2E261-4B9C-4446-B48F-0920E819A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679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52" r:id="rId5"/>
    <p:sldLayoutId id="2147483660" r:id="rId6"/>
    <p:sldLayoutId id="2147483655" r:id="rId7"/>
    <p:sldLayoutId id="2147483653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야놀자 야체 B" panose="02020603020101020101" pitchFamily="18" charset="-127"/>
          <a:ea typeface="야놀자 야체 B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6.xml"/><Relationship Id="rId18" Type="http://schemas.openxmlformats.org/officeDocument/2006/relationships/image" Target="../media/image21.png"/><Relationship Id="rId26" Type="http://schemas.openxmlformats.org/officeDocument/2006/relationships/image" Target="../media/image27.png"/><Relationship Id="rId3" Type="http://schemas.openxmlformats.org/officeDocument/2006/relationships/customXml" Target="../ink/ink1.xml"/><Relationship Id="rId21" Type="http://schemas.openxmlformats.org/officeDocument/2006/relationships/image" Target="../media/image24.png"/><Relationship Id="rId7" Type="http://schemas.openxmlformats.org/officeDocument/2006/relationships/customXml" Target="../ink/ink3.xml"/><Relationship Id="rId12" Type="http://schemas.openxmlformats.org/officeDocument/2006/relationships/image" Target="../media/image18.png"/><Relationship Id="rId17" Type="http://schemas.openxmlformats.org/officeDocument/2006/relationships/customXml" Target="../ink/ink8.xml"/><Relationship Id="rId25" Type="http://schemas.openxmlformats.org/officeDocument/2006/relationships/customXml" Target="../ink/ink10.xml"/><Relationship Id="rId2" Type="http://schemas.openxmlformats.org/officeDocument/2006/relationships/image" Target="../media/image13.png"/><Relationship Id="rId16" Type="http://schemas.openxmlformats.org/officeDocument/2006/relationships/image" Target="../media/image20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customXml" Target="../ink/ink5.xml"/><Relationship Id="rId24" Type="http://schemas.openxmlformats.org/officeDocument/2006/relationships/image" Target="../media/image26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9.xml"/><Relationship Id="rId28" Type="http://schemas.openxmlformats.org/officeDocument/2006/relationships/image" Target="../media/image28.png"/><Relationship Id="rId10" Type="http://schemas.openxmlformats.org/officeDocument/2006/relationships/image" Target="../media/image17.png"/><Relationship Id="rId19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customXml" Target="../ink/ink4.xml"/><Relationship Id="rId14" Type="http://schemas.openxmlformats.org/officeDocument/2006/relationships/image" Target="../media/image19.png"/><Relationship Id="rId22" Type="http://schemas.openxmlformats.org/officeDocument/2006/relationships/image" Target="../media/image25.png"/><Relationship Id="rId27" Type="http://schemas.openxmlformats.org/officeDocument/2006/relationships/customXml" Target="../ink/ink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36.png"/><Relationship Id="rId18" Type="http://schemas.openxmlformats.org/officeDocument/2006/relationships/customXml" Target="../ink/ink20.xml"/><Relationship Id="rId26" Type="http://schemas.openxmlformats.org/officeDocument/2006/relationships/image" Target="../media/image42.png"/><Relationship Id="rId3" Type="http://schemas.openxmlformats.org/officeDocument/2006/relationships/image" Target="../media/image31.png"/><Relationship Id="rId21" Type="http://schemas.openxmlformats.org/officeDocument/2006/relationships/customXml" Target="../ink/ink21.xml"/><Relationship Id="rId7" Type="http://schemas.openxmlformats.org/officeDocument/2006/relationships/image" Target="../media/image33.png"/><Relationship Id="rId12" Type="http://schemas.openxmlformats.org/officeDocument/2006/relationships/customXml" Target="../ink/ink17.xml"/><Relationship Id="rId17" Type="http://schemas.openxmlformats.org/officeDocument/2006/relationships/image" Target="../media/image38.png"/><Relationship Id="rId25" Type="http://schemas.openxmlformats.org/officeDocument/2006/relationships/customXml" Target="../ink/ink23.xml"/><Relationship Id="rId2" Type="http://schemas.openxmlformats.org/officeDocument/2006/relationships/customXml" Target="../ink/ink12.xml"/><Relationship Id="rId16" Type="http://schemas.openxmlformats.org/officeDocument/2006/relationships/customXml" Target="../ink/ink19.xml"/><Relationship Id="rId20" Type="http://schemas.openxmlformats.org/officeDocument/2006/relationships/image" Target="../media/image30.png"/><Relationship Id="rId29" Type="http://schemas.openxmlformats.org/officeDocument/2006/relationships/image" Target="../media/image31.gi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4.xml"/><Relationship Id="rId11" Type="http://schemas.openxmlformats.org/officeDocument/2006/relationships/image" Target="../media/image35.png"/><Relationship Id="rId24" Type="http://schemas.openxmlformats.org/officeDocument/2006/relationships/image" Target="../media/image41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23" Type="http://schemas.openxmlformats.org/officeDocument/2006/relationships/customXml" Target="../ink/ink22.xml"/><Relationship Id="rId28" Type="http://schemas.openxmlformats.org/officeDocument/2006/relationships/image" Target="../media/image43.png"/><Relationship Id="rId10" Type="http://schemas.openxmlformats.org/officeDocument/2006/relationships/customXml" Target="../ink/ink16.xml"/><Relationship Id="rId19" Type="http://schemas.openxmlformats.org/officeDocument/2006/relationships/image" Target="../media/image39.png"/><Relationship Id="rId4" Type="http://schemas.openxmlformats.org/officeDocument/2006/relationships/customXml" Target="../ink/ink13.xml"/><Relationship Id="rId9" Type="http://schemas.openxmlformats.org/officeDocument/2006/relationships/image" Target="../media/image34.png"/><Relationship Id="rId14" Type="http://schemas.openxmlformats.org/officeDocument/2006/relationships/customXml" Target="../ink/ink18.xml"/><Relationship Id="rId22" Type="http://schemas.openxmlformats.org/officeDocument/2006/relationships/image" Target="../media/image40.png"/><Relationship Id="rId27" Type="http://schemas.openxmlformats.org/officeDocument/2006/relationships/customXml" Target="../ink/ink24.xml"/><Relationship Id="rId30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customXml" Target="../ink/ink30.xml"/><Relationship Id="rId18" Type="http://schemas.openxmlformats.org/officeDocument/2006/relationships/image" Target="../media/image38.png"/><Relationship Id="rId26" Type="http://schemas.openxmlformats.org/officeDocument/2006/relationships/customXml" Target="../ink/ink36.xml"/><Relationship Id="rId3" Type="http://schemas.openxmlformats.org/officeDocument/2006/relationships/image" Target="../media/image31.png"/><Relationship Id="rId21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5.png"/><Relationship Id="rId17" Type="http://schemas.openxmlformats.org/officeDocument/2006/relationships/customXml" Target="../ink/ink32.xml"/><Relationship Id="rId25" Type="http://schemas.openxmlformats.org/officeDocument/2006/relationships/image" Target="../media/image41.png"/><Relationship Id="rId2" Type="http://schemas.openxmlformats.org/officeDocument/2006/relationships/customXml" Target="../ink/ink25.xml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7.xml"/><Relationship Id="rId11" Type="http://schemas.openxmlformats.org/officeDocument/2006/relationships/customXml" Target="../ink/ink29.xml"/><Relationship Id="rId24" Type="http://schemas.openxmlformats.org/officeDocument/2006/relationships/customXml" Target="../ink/ink35.xml"/><Relationship Id="rId5" Type="http://schemas.openxmlformats.org/officeDocument/2006/relationships/image" Target="../media/image32.png"/><Relationship Id="rId15" Type="http://schemas.openxmlformats.org/officeDocument/2006/relationships/customXml" Target="../ink/ink31.xml"/><Relationship Id="rId23" Type="http://schemas.openxmlformats.org/officeDocument/2006/relationships/image" Target="../media/image40.png"/><Relationship Id="rId28" Type="http://schemas.openxmlformats.org/officeDocument/2006/relationships/customXml" Target="../ink/ink37.xml"/><Relationship Id="rId10" Type="http://schemas.openxmlformats.org/officeDocument/2006/relationships/image" Target="../media/image34.png"/><Relationship Id="rId19" Type="http://schemas.openxmlformats.org/officeDocument/2006/relationships/customXml" Target="../ink/ink33.xml"/><Relationship Id="rId4" Type="http://schemas.openxmlformats.org/officeDocument/2006/relationships/customXml" Target="../ink/ink26.xml"/><Relationship Id="rId9" Type="http://schemas.openxmlformats.org/officeDocument/2006/relationships/customXml" Target="../ink/ink28.xml"/><Relationship Id="rId14" Type="http://schemas.openxmlformats.org/officeDocument/2006/relationships/image" Target="../media/image36.png"/><Relationship Id="rId22" Type="http://schemas.openxmlformats.org/officeDocument/2006/relationships/customXml" Target="../ink/ink34.xml"/><Relationship Id="rId27" Type="http://schemas.openxmlformats.org/officeDocument/2006/relationships/image" Target="../media/image42.png"/><Relationship Id="rId30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2F2256A-7E41-44F0-AB0A-5691FACE8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657" y="6279502"/>
            <a:ext cx="14306936" cy="5784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BD992EF-52FA-FD4D-9369-2A4C385AFD44}"/>
                  </a:ext>
                </a:extLst>
              </p14:cNvPr>
              <p14:cNvContentPartPr/>
              <p14:nvPr/>
            </p14:nvContentPartPr>
            <p14:xfrm>
              <a:off x="9247834" y="2487965"/>
              <a:ext cx="578880" cy="474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BD992EF-52FA-FD4D-9369-2A4C385AFD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84834" y="2424965"/>
                <a:ext cx="704520" cy="60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8D234A1E-856E-E243-8615-E6668382C2CD}"/>
              </a:ext>
            </a:extLst>
          </p:cNvPr>
          <p:cNvGrpSpPr/>
          <p:nvPr/>
        </p:nvGrpSpPr>
        <p:grpSpPr>
          <a:xfrm>
            <a:off x="8945443" y="2665194"/>
            <a:ext cx="1591920" cy="579240"/>
            <a:chOff x="8945443" y="2665194"/>
            <a:chExt cx="1591920" cy="57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926E759-3E0C-784A-88F4-2BAC0CEE5413}"/>
                    </a:ext>
                  </a:extLst>
                </p14:cNvPr>
                <p14:cNvContentPartPr/>
                <p14:nvPr/>
              </p14:nvContentPartPr>
              <p14:xfrm>
                <a:off x="8945443" y="2665194"/>
                <a:ext cx="1326600" cy="518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926E759-3E0C-784A-88F4-2BAC0CEE541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82443" y="2602194"/>
                  <a:ext cx="145224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3BC0D13-B4C2-6E42-95A4-2BABE40F492F}"/>
                    </a:ext>
                  </a:extLst>
                </p14:cNvPr>
                <p14:cNvContentPartPr/>
                <p14:nvPr/>
              </p14:nvContentPartPr>
              <p14:xfrm>
                <a:off x="10272763" y="3182874"/>
                <a:ext cx="9720" cy="15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3BC0D13-B4C2-6E42-95A4-2BABE40F492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207340" y="3119874"/>
                  <a:ext cx="140192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015519C-5894-334D-B36D-7A1EC5D24675}"/>
                    </a:ext>
                  </a:extLst>
                </p14:cNvPr>
                <p14:cNvContentPartPr/>
                <p14:nvPr/>
              </p14:nvContentPartPr>
              <p14:xfrm>
                <a:off x="10170523" y="3123474"/>
                <a:ext cx="115200" cy="108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015519C-5894-334D-B36D-7A1EC5D2467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107326" y="3060264"/>
                  <a:ext cx="241234" cy="234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2ECDA82-56B3-BD4F-89BD-A1B19FC60C19}"/>
                    </a:ext>
                  </a:extLst>
                </p14:cNvPr>
                <p14:cNvContentPartPr/>
                <p14:nvPr/>
              </p14:nvContentPartPr>
              <p14:xfrm>
                <a:off x="9029683" y="3043914"/>
                <a:ext cx="1507680" cy="193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2ECDA82-56B3-BD4F-89BD-A1B19FC60C1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966683" y="2980914"/>
                  <a:ext cx="16333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30DB4CD-9E63-5740-A0B1-A7F7866635D8}"/>
                    </a:ext>
                  </a:extLst>
                </p14:cNvPr>
                <p14:cNvContentPartPr/>
                <p14:nvPr/>
              </p14:nvContentPartPr>
              <p14:xfrm>
                <a:off x="9049483" y="3217434"/>
                <a:ext cx="87480" cy="8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30DB4CD-9E63-5740-A0B1-A7F7866635D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86741" y="3154434"/>
                  <a:ext cx="212605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C3D4AD6-E484-9043-9AD2-21E9DC044294}"/>
                    </a:ext>
                  </a:extLst>
                </p14:cNvPr>
                <p14:cNvContentPartPr/>
                <p14:nvPr/>
              </p14:nvContentPartPr>
              <p14:xfrm>
                <a:off x="9039403" y="3219954"/>
                <a:ext cx="993600" cy="24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C3D4AD6-E484-9043-9AD2-21E9DC04429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76403" y="3156954"/>
                  <a:ext cx="1119240" cy="15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0A56D96-2E31-FA44-B25D-F193DBF4E8CD}"/>
                  </a:ext>
                </a:extLst>
              </p14:cNvPr>
              <p14:cNvContentPartPr/>
              <p14:nvPr/>
            </p14:nvContentPartPr>
            <p14:xfrm>
              <a:off x="9885763" y="3321834"/>
              <a:ext cx="333000" cy="16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0A56D96-2E31-FA44-B25D-F193DBF4E8C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76773" y="3312834"/>
                <a:ext cx="350621" cy="34560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AA2723ED-DD79-604D-9020-7D4B3D8E246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511" y="-233774"/>
            <a:ext cx="4069928" cy="4551817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45AD71F7-3726-754D-A2D0-26EBB27022F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74" y="2921505"/>
            <a:ext cx="724525" cy="810310"/>
          </a:xfrm>
          <a:prstGeom prst="rect">
            <a:avLst/>
          </a:prstGeo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75E23103-DCE6-5D4E-83F3-AC68C23D968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991" y="4709122"/>
            <a:ext cx="573353" cy="6412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52EAA34-88AE-AD48-848F-5B3E14FF980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811" y="824248"/>
            <a:ext cx="1357352" cy="2202234"/>
          </a:xfrm>
          <a:prstGeom prst="rect">
            <a:avLst/>
          </a:prstGeom>
        </p:spPr>
      </p:pic>
      <p:pic>
        <p:nvPicPr>
          <p:cNvPr id="44" name="Picture 43" descr="Icon&#10;&#10;Description automatically generated with medium confidence">
            <a:extLst>
              <a:ext uri="{FF2B5EF4-FFF2-40B4-BE49-F238E27FC236}">
                <a16:creationId xmlns:a16="http://schemas.microsoft.com/office/drawing/2014/main" id="{60E8A329-DE3D-A443-A791-64593CA056C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703" y="824248"/>
            <a:ext cx="2955521" cy="1971309"/>
          </a:xfrm>
          <a:prstGeom prst="rect">
            <a:avLst/>
          </a:prstGeom>
        </p:spPr>
      </p:pic>
      <p:pic>
        <p:nvPicPr>
          <p:cNvPr id="38" name="Picture 37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E5BAEF5D-2A9F-B94E-9B01-621012DF4A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252" y="2042135"/>
            <a:ext cx="7022753" cy="3216959"/>
          </a:xfrm>
          <a:prstGeom prst="rect">
            <a:avLst/>
          </a:prstGeom>
        </p:spPr>
      </p:pic>
      <p:sp>
        <p:nvSpPr>
          <p:cNvPr id="45" name="제목 1">
            <a:extLst>
              <a:ext uri="{FF2B5EF4-FFF2-40B4-BE49-F238E27FC236}">
                <a16:creationId xmlns:a16="http://schemas.microsoft.com/office/drawing/2014/main" id="{059C2F7A-8A10-3242-804E-A1690C0E8388}"/>
              </a:ext>
            </a:extLst>
          </p:cNvPr>
          <p:cNvSpPr txBox="1">
            <a:spLocks/>
          </p:cNvSpPr>
          <p:nvPr/>
        </p:nvSpPr>
        <p:spPr>
          <a:xfrm>
            <a:off x="3675906" y="2938990"/>
            <a:ext cx="5212301" cy="1417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+mj-cs"/>
              </a:defRPr>
            </a:lvl1pPr>
          </a:lstStyle>
          <a:p>
            <a:r>
              <a:rPr lang="en-US" altLang="ko-KR" sz="7200">
                <a:solidFill>
                  <a:schemeClr val="accent1"/>
                </a:solidFill>
                <a:latin typeface="야놀자 야체 B"/>
                <a:cs typeface="야놀자 야체 B"/>
              </a:rPr>
              <a:t>BOMBERMAN</a:t>
            </a:r>
            <a:endParaRPr lang="en-US" altLang="ko-KR">
              <a:solidFill>
                <a:schemeClr val="accent1"/>
              </a:solidFill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F8C2CEAD-61E2-2141-B367-F9115CE2882E}"/>
              </a:ext>
            </a:extLst>
          </p:cNvPr>
          <p:cNvSpPr txBox="1">
            <a:spLocks/>
          </p:cNvSpPr>
          <p:nvPr/>
        </p:nvSpPr>
        <p:spPr>
          <a:xfrm>
            <a:off x="5534578" y="4672734"/>
            <a:ext cx="1474534" cy="517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+mj-cs"/>
              </a:defRPr>
            </a:lvl1pPr>
          </a:lstStyle>
          <a:p>
            <a:r>
              <a:rPr lang="en-US" altLang="ko-KR" sz="2000">
                <a:solidFill>
                  <a:schemeClr val="accent1"/>
                </a:solidFill>
                <a:latin typeface="야놀자 야체 B"/>
                <a:cs typeface="야놀자 야체 B"/>
              </a:rPr>
              <a:t>2022.12.14</a:t>
            </a:r>
            <a:endParaRPr lang="en-US" altLang="ko-KR" sz="2000">
              <a:solidFill>
                <a:schemeClr val="accent1"/>
              </a:solidFill>
              <a:cs typeface="야놀자 야체 B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19AEDE5-B031-FF4E-A9CA-09CEB0169175}"/>
                  </a:ext>
                </a:extLst>
              </p14:cNvPr>
              <p14:cNvContentPartPr/>
              <p14:nvPr/>
            </p14:nvContentPartPr>
            <p14:xfrm>
              <a:off x="11042190" y="141750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19AEDE5-B031-FF4E-A9CA-09CEB016917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024190" y="1237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E15D8DF-105B-E64D-867A-DEAFDA8CD02E}"/>
                  </a:ext>
                </a:extLst>
              </p14:cNvPr>
              <p14:cNvContentPartPr/>
              <p14:nvPr/>
            </p14:nvContentPartPr>
            <p14:xfrm>
              <a:off x="12085470" y="96030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E15D8DF-105B-E64D-867A-DEAFDA8CD02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022470" y="3303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1B32FFD-C04F-D546-B46A-7EB42996CCBC}"/>
                  </a:ext>
                </a:extLst>
              </p14:cNvPr>
              <p14:cNvContentPartPr/>
              <p14:nvPr/>
            </p14:nvContentPartPr>
            <p14:xfrm>
              <a:off x="10923750" y="96030"/>
              <a:ext cx="1162080" cy="817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1B32FFD-C04F-D546-B46A-7EB42996CCB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860770" y="32751"/>
                <a:ext cx="1287681" cy="2079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990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1C785CC-444B-4DC4-AEA8-60207902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21" y="264282"/>
            <a:ext cx="4572157" cy="895735"/>
          </a:xfrm>
        </p:spPr>
        <p:txBody>
          <a:bodyPr>
            <a:noAutofit/>
          </a:bodyPr>
          <a:lstStyle/>
          <a:p>
            <a:pPr algn="ctr"/>
            <a:r>
              <a:rPr lang="en-US" altLang="ko-KR" sz="3600"/>
              <a:t>BONUS</a:t>
            </a:r>
            <a:endParaRPr lang="ko-KR" altLang="en-US" sz="3600"/>
          </a:p>
        </p:txBody>
      </p:sp>
      <p:pic>
        <p:nvPicPr>
          <p:cNvPr id="51" name="Picture 50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02E5222F-C54C-0E43-8167-3D5479E97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623" y="1733525"/>
            <a:ext cx="7022753" cy="321695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28F7071-3E20-4042-9746-19A48BBB3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012" y="4711326"/>
            <a:ext cx="2594766" cy="2146674"/>
          </a:xfrm>
          <a:prstGeom prst="rect">
            <a:avLst/>
          </a:prstGeom>
        </p:spPr>
      </p:pic>
      <p:sp>
        <p:nvSpPr>
          <p:cNvPr id="65" name="제목 1">
            <a:extLst>
              <a:ext uri="{FF2B5EF4-FFF2-40B4-BE49-F238E27FC236}">
                <a16:creationId xmlns:a16="http://schemas.microsoft.com/office/drawing/2014/main" id="{5683E743-134C-AB49-8A36-0968525482FA}"/>
              </a:ext>
            </a:extLst>
          </p:cNvPr>
          <p:cNvSpPr txBox="1">
            <a:spLocks/>
          </p:cNvSpPr>
          <p:nvPr/>
        </p:nvSpPr>
        <p:spPr>
          <a:xfrm>
            <a:off x="2888875" y="2720181"/>
            <a:ext cx="6639036" cy="1417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>
                <a:solidFill>
                  <a:schemeClr val="accent1"/>
                </a:solidFill>
                <a:latin typeface="야놀자 야체 B"/>
                <a:cs typeface="야놀자 야체 B"/>
              </a:rPr>
              <a:t>BONUS</a:t>
            </a:r>
            <a:r>
              <a:rPr lang="ko-KR" altLang="en-US" sz="5400">
                <a:solidFill>
                  <a:schemeClr val="accent1"/>
                </a:solidFill>
                <a:latin typeface="야놀자 야체 B"/>
                <a:cs typeface="야놀자 야체 B"/>
              </a:rPr>
              <a:t>ES</a:t>
            </a:r>
            <a:endParaRPr lang="ko-KR" altLang="en-US" sz="5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025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2B2D6-05BE-33E0-C315-E88768C38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919" y="500924"/>
            <a:ext cx="2540572" cy="65657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야놀자 야체 B"/>
                <a:cs typeface="야놀자 야체 B"/>
              </a:rPr>
              <a:t>BONUSES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C2180-BF42-096E-4DD2-251B0A6F028F}"/>
              </a:ext>
            </a:extLst>
          </p:cNvPr>
          <p:cNvSpPr txBox="1"/>
          <p:nvPr/>
        </p:nvSpPr>
        <p:spPr>
          <a:xfrm>
            <a:off x="1992923" y="2132134"/>
            <a:ext cx="8079967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맑은 고딕"/>
              </a:rPr>
              <a:t>Collision detection</a:t>
            </a:r>
          </a:p>
          <a:p>
            <a:endParaRPr lang="en-US" sz="2800">
              <a:ea typeface="맑은 고딕"/>
            </a:endParaRPr>
          </a:p>
          <a:p>
            <a:r>
              <a:rPr lang="en-US" sz="2800" dirty="0">
                <a:ea typeface="맑은 고딕"/>
              </a:rPr>
              <a:t>Animations</a:t>
            </a:r>
          </a:p>
          <a:p>
            <a:endParaRPr lang="en-US" sz="2800">
              <a:ea typeface="맑은 고딕"/>
            </a:endParaRPr>
          </a:p>
          <a:p>
            <a:r>
              <a:rPr lang="en-US" sz="2800" dirty="0">
                <a:ea typeface="맑은 고딕"/>
              </a:rPr>
              <a:t>Usage of an open source library (</a:t>
            </a:r>
            <a:r>
              <a:rPr lang="en-US" sz="2800" dirty="0" err="1">
                <a:ea typeface="맑은 고딕"/>
              </a:rPr>
              <a:t>Raylib</a:t>
            </a:r>
            <a:r>
              <a:rPr lang="en-US" sz="2800" dirty="0">
                <a:ea typeface="맑은 고딕"/>
              </a:rPr>
              <a:t>)</a:t>
            </a:r>
          </a:p>
          <a:p>
            <a:endParaRPr lang="en-US" sz="2800">
              <a:ea typeface="맑은 고딕"/>
            </a:endParaRPr>
          </a:p>
          <a:p>
            <a:r>
              <a:rPr lang="en-US" sz="2800" dirty="0">
                <a:ea typeface="맑은 고딕"/>
              </a:rPr>
              <a:t>Project uploaded to </a:t>
            </a:r>
            <a:r>
              <a:rPr lang="en-US" sz="2800" dirty="0" err="1">
                <a:ea typeface="맑은 고딕"/>
              </a:rPr>
              <a:t>Github</a:t>
            </a:r>
            <a:endParaRPr lang="en-US" sz="2800" dirty="0">
              <a:ea typeface="맑은 고딕"/>
            </a:endParaRPr>
          </a:p>
        </p:txBody>
      </p:sp>
      <p:pic>
        <p:nvPicPr>
          <p:cNvPr id="5" name="그림 16" descr="A picture containing vector graphics, clipart&#10;&#10;Description automatically generated">
            <a:extLst>
              <a:ext uri="{FF2B5EF4-FFF2-40B4-BE49-F238E27FC236}">
                <a16:creationId xmlns:a16="http://schemas.microsoft.com/office/drawing/2014/main" id="{0A6A81C4-A368-E627-6E36-5C21FF3DC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7300" y="2037391"/>
            <a:ext cx="535439" cy="598837"/>
          </a:xfrm>
          <a:prstGeom prst="rect">
            <a:avLst/>
          </a:prstGeom>
        </p:spPr>
      </p:pic>
      <p:pic>
        <p:nvPicPr>
          <p:cNvPr id="7" name="그림 16" descr="A picture containing vector graphics, clipart&#10;&#10;Description automatically generated">
            <a:extLst>
              <a:ext uri="{FF2B5EF4-FFF2-40B4-BE49-F238E27FC236}">
                <a16:creationId xmlns:a16="http://schemas.microsoft.com/office/drawing/2014/main" id="{F781D769-973D-701C-D2A0-63B76E359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7125" y="2892302"/>
            <a:ext cx="535439" cy="598837"/>
          </a:xfrm>
          <a:prstGeom prst="rect">
            <a:avLst/>
          </a:prstGeom>
        </p:spPr>
      </p:pic>
      <p:pic>
        <p:nvPicPr>
          <p:cNvPr id="9" name="그림 16" descr="A picture containing vector graphics, clipart&#10;&#10;Description automatically generated">
            <a:extLst>
              <a:ext uri="{FF2B5EF4-FFF2-40B4-BE49-F238E27FC236}">
                <a16:creationId xmlns:a16="http://schemas.microsoft.com/office/drawing/2014/main" id="{51E73829-E5DD-BF6A-AD27-D8A962EC6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8614" y="3767697"/>
            <a:ext cx="535439" cy="598837"/>
          </a:xfrm>
          <a:prstGeom prst="rect">
            <a:avLst/>
          </a:prstGeom>
        </p:spPr>
      </p:pic>
      <p:pic>
        <p:nvPicPr>
          <p:cNvPr id="11" name="그림 16" descr="A picture containing vector graphics, clipart&#10;&#10;Description automatically generated">
            <a:extLst>
              <a:ext uri="{FF2B5EF4-FFF2-40B4-BE49-F238E27FC236}">
                <a16:creationId xmlns:a16="http://schemas.microsoft.com/office/drawing/2014/main" id="{6ECE2AD2-97BA-3301-B9C6-F3CF360D9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6593" y="4608165"/>
            <a:ext cx="535439" cy="59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3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0143 0.06366 " pathEditMode="relative" rAng="0" ptsTypes="AA">
                                      <p:cBhvr>
                                        <p:cTn id="1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317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0143 0.06366 " pathEditMode="relative" rAng="0" ptsTypes="AA">
                                      <p:cBhvr>
                                        <p:cTn id="2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317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0143 0.06366 " pathEditMode="relative" rAng="0" ptsTypes="AA">
                                      <p:cBhvr>
                                        <p:cTn id="2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317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0143 0.06366 " pathEditMode="relative" rAng="0" ptsTypes="AA">
                                      <p:cBhvr>
                                        <p:cTn id="3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00B0A61-ED39-4434-BFFD-FE7E18768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E0F80E9B-1B61-B443-A8AB-B1622F399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143" y="159926"/>
            <a:ext cx="5046461" cy="5643974"/>
          </a:xfrm>
          <a:prstGeom prst="rect">
            <a:avLst/>
          </a:prstGeom>
        </p:spPr>
      </p:pic>
      <p:sp>
        <p:nvSpPr>
          <p:cNvPr id="13" name="제목 21">
            <a:extLst>
              <a:ext uri="{FF2B5EF4-FFF2-40B4-BE49-F238E27FC236}">
                <a16:creationId xmlns:a16="http://schemas.microsoft.com/office/drawing/2014/main" id="{4B492B7D-6780-D243-8FE3-AB93F10BE71A}"/>
              </a:ext>
            </a:extLst>
          </p:cNvPr>
          <p:cNvSpPr txBox="1">
            <a:spLocks/>
          </p:cNvSpPr>
          <p:nvPr/>
        </p:nvSpPr>
        <p:spPr>
          <a:xfrm>
            <a:off x="5344029" y="2016432"/>
            <a:ext cx="2155936" cy="75812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+mj-cs"/>
              </a:defRPr>
            </a:lvl1pPr>
          </a:lstStyle>
          <a:p>
            <a:endParaRPr lang="ko-KR" altLang="en-US"/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9666FB0-0EF7-C54A-8FF2-3E091F22E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064" y="3371850"/>
            <a:ext cx="4900165" cy="1308100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4134D652-7F07-5B48-B6F8-3A756BD20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213" y="4660402"/>
            <a:ext cx="5805865" cy="2208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9408FA-A6A4-4E6A-8ADD-CB00E117D211}"/>
              </a:ext>
            </a:extLst>
          </p:cNvPr>
          <p:cNvSpPr txBox="1"/>
          <p:nvPr/>
        </p:nvSpPr>
        <p:spPr>
          <a:xfrm>
            <a:off x="3296521" y="3436977"/>
            <a:ext cx="5805864" cy="61863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6300">
                <a:solidFill>
                  <a:schemeClr val="bg1"/>
                </a:solidFill>
                <a:latin typeface="야놀자 야체 B"/>
                <a:ea typeface="맑은 고딕"/>
                <a:cs typeface="야놀자 야체 B"/>
              </a:rPr>
              <a:t>THANK YOU!</a:t>
            </a:r>
          </a:p>
          <a:p>
            <a:pPr algn="ctr"/>
            <a:endParaRPr lang="en-US" altLang="ko-KR" sz="630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야놀자 야체 B" panose="02020603020101020101" pitchFamily="18" charset="-127"/>
            </a:endParaRPr>
          </a:p>
          <a:p>
            <a:pPr algn="ctr"/>
            <a:endParaRPr lang="en-US" altLang="ko-KR" sz="630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endParaRPr lang="en-US" altLang="ko-KR" sz="630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endParaRPr lang="en-US" altLang="ko-KR" sz="630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endParaRPr lang="en-US" altLang="ko-KR" sz="6300">
              <a:solidFill>
                <a:srgbClr val="E36566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ko-KR" altLang="en-US"/>
          </a:p>
        </p:txBody>
      </p:sp>
      <p:sp>
        <p:nvSpPr>
          <p:cNvPr id="16" name="제목 21">
            <a:extLst>
              <a:ext uri="{FF2B5EF4-FFF2-40B4-BE49-F238E27FC236}">
                <a16:creationId xmlns:a16="http://schemas.microsoft.com/office/drawing/2014/main" id="{A7E66C67-BCD8-4F40-9443-35126399293B}"/>
              </a:ext>
            </a:extLst>
          </p:cNvPr>
          <p:cNvSpPr txBox="1">
            <a:spLocks/>
          </p:cNvSpPr>
          <p:nvPr/>
        </p:nvSpPr>
        <p:spPr>
          <a:xfrm>
            <a:off x="5349441" y="2016433"/>
            <a:ext cx="2155936" cy="75812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+mj-cs"/>
              </a:defRPr>
            </a:lvl1pPr>
          </a:lstStyle>
          <a:p>
            <a:endParaRPr lang="ko-KR" alt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5352B34-E68F-114A-AA84-76CB257B1E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617" y="2000324"/>
            <a:ext cx="1777266" cy="143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558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4" presetClass="path" presetSubtype="0" accel="50000" decel="5000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3.75E-6 -4.81481E-6 L 3.75E-6 -0.4326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900"/>
                            </p:stCondLst>
                            <p:childTnLst>
                              <p:par>
                                <p:cTn id="12" presetID="64" presetClass="path" presetSubtype="0" accel="50000" decel="50000" fill="hold" grpId="1" nodeType="after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3.75E-6 -0.43263 L 3.75E-6 -0.8511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53E2708-B7CA-4B93-B00D-D7BE8DD0105A}"/>
              </a:ext>
            </a:extLst>
          </p:cNvPr>
          <p:cNvGrpSpPr/>
          <p:nvPr/>
        </p:nvGrpSpPr>
        <p:grpSpPr>
          <a:xfrm>
            <a:off x="102927" y="2750421"/>
            <a:ext cx="2995616" cy="1097161"/>
            <a:chOff x="74647" y="2972146"/>
            <a:chExt cx="2957803" cy="137699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CB338D3-23EB-4F29-8FE8-974F904A613A}"/>
                </a:ext>
              </a:extLst>
            </p:cNvPr>
            <p:cNvSpPr/>
            <p:nvPr/>
          </p:nvSpPr>
          <p:spPr>
            <a:xfrm>
              <a:off x="74647" y="2972146"/>
              <a:ext cx="2957803" cy="1376991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37C567A-A5F0-4B54-BC97-D9ED68A8BFCB}"/>
                </a:ext>
              </a:extLst>
            </p:cNvPr>
            <p:cNvSpPr/>
            <p:nvPr/>
          </p:nvSpPr>
          <p:spPr>
            <a:xfrm>
              <a:off x="148513" y="3060005"/>
              <a:ext cx="2810070" cy="1201273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D295004-6E7D-45D0-AA89-5840430C8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4941" y="1977267"/>
            <a:ext cx="535439" cy="5988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B3F36FC-7522-4011-9C93-BFBE04069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66029" y="4327924"/>
            <a:ext cx="1370131" cy="150179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F1C785CC-444B-4DC4-AEA8-60207902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565" y="194237"/>
            <a:ext cx="2788496" cy="786967"/>
          </a:xfrm>
        </p:spPr>
        <p:txBody>
          <a:bodyPr>
            <a:normAutofit/>
          </a:bodyPr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야놀자 야체 B"/>
                <a:cs typeface="야놀자 야체 B"/>
              </a:rPr>
              <a:t>SUMMARY</a:t>
            </a:r>
            <a:endParaRPr lang="en-US" altLang="ko-KR">
              <a:solidFill>
                <a:schemeClr val="tx1"/>
              </a:solidFill>
              <a:cs typeface="야놀자 야체 B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3B96FE8-D535-49FB-BCC2-264201409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959" y="3055774"/>
            <a:ext cx="2726094" cy="5988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altLang="ko-KR" sz="2400">
                <a:latin typeface="야놀자 야체 B"/>
                <a:ea typeface="맑은 고딕"/>
                <a:cs typeface="야놀자 야체 B"/>
              </a:rPr>
              <a:t>STORY</a:t>
            </a:r>
            <a:endParaRPr lang="en-US" altLang="ko-KR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7D9F02A-6473-4911-A5FD-05E0EBA59CC9}"/>
              </a:ext>
            </a:extLst>
          </p:cNvPr>
          <p:cNvGrpSpPr/>
          <p:nvPr/>
        </p:nvGrpSpPr>
        <p:grpSpPr>
          <a:xfrm>
            <a:off x="3189403" y="2750421"/>
            <a:ext cx="2995616" cy="1097161"/>
            <a:chOff x="74647" y="2972146"/>
            <a:chExt cx="2957803" cy="1376991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F16B891D-8B99-44EC-BCFC-142C56AD06D2}"/>
                </a:ext>
              </a:extLst>
            </p:cNvPr>
            <p:cNvSpPr/>
            <p:nvPr/>
          </p:nvSpPr>
          <p:spPr>
            <a:xfrm>
              <a:off x="74647" y="2972146"/>
              <a:ext cx="2957803" cy="1376991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39110260-2723-4C22-BA87-F0FB608C4541}"/>
                </a:ext>
              </a:extLst>
            </p:cNvPr>
            <p:cNvSpPr/>
            <p:nvPr/>
          </p:nvSpPr>
          <p:spPr>
            <a:xfrm>
              <a:off x="120975" y="3070854"/>
              <a:ext cx="2810070" cy="1201273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52F54A1F-C756-47CA-9D29-870B7E332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4102" y="1977267"/>
            <a:ext cx="535439" cy="598837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35E6A90D-642A-4F88-AA35-C6FB4ABC8F28}"/>
              </a:ext>
            </a:extLst>
          </p:cNvPr>
          <p:cNvGrpSpPr/>
          <p:nvPr/>
        </p:nvGrpSpPr>
        <p:grpSpPr>
          <a:xfrm>
            <a:off x="6241374" y="2750421"/>
            <a:ext cx="2956711" cy="1097161"/>
            <a:chOff x="74647" y="2972146"/>
            <a:chExt cx="2957803" cy="1376991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3DE24F1F-3CBA-471D-9E14-B12569B339F6}"/>
                </a:ext>
              </a:extLst>
            </p:cNvPr>
            <p:cNvSpPr/>
            <p:nvPr/>
          </p:nvSpPr>
          <p:spPr>
            <a:xfrm>
              <a:off x="74647" y="2972146"/>
              <a:ext cx="2957803" cy="1376991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3E6EC962-1102-40A0-90BF-4A7E21B5A8B5}"/>
                </a:ext>
              </a:extLst>
            </p:cNvPr>
            <p:cNvSpPr/>
            <p:nvPr/>
          </p:nvSpPr>
          <p:spPr>
            <a:xfrm>
              <a:off x="148513" y="3060005"/>
              <a:ext cx="2810070" cy="1201273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FD2998CC-D3B8-4900-AA90-58E4BC91A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3389" y="1977267"/>
            <a:ext cx="535439" cy="598837"/>
          </a:xfrm>
          <a:prstGeom prst="rect">
            <a:avLst/>
          </a:prstGeom>
        </p:spPr>
      </p:pic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6BF255E3-ADC5-42CF-87A8-11ED381D20A3}"/>
              </a:ext>
            </a:extLst>
          </p:cNvPr>
          <p:cNvSpPr txBox="1">
            <a:spLocks/>
          </p:cNvSpPr>
          <p:nvPr/>
        </p:nvSpPr>
        <p:spPr>
          <a:xfrm>
            <a:off x="6356682" y="3055774"/>
            <a:ext cx="2726094" cy="598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>
                <a:latin typeface="야놀자 야체 B"/>
                <a:ea typeface="맑은 고딕"/>
                <a:cs typeface="야놀자 야체 B"/>
              </a:rPr>
              <a:t>DEMONSTRATION</a:t>
            </a:r>
            <a:endParaRPr lang="ko-KR" altLang="en-US" sz="240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B0D3D07-A43A-44B4-88B7-6FF27DD9055B}"/>
              </a:ext>
            </a:extLst>
          </p:cNvPr>
          <p:cNvGrpSpPr/>
          <p:nvPr/>
        </p:nvGrpSpPr>
        <p:grpSpPr>
          <a:xfrm>
            <a:off x="4638575" y="4886626"/>
            <a:ext cx="2726094" cy="1097161"/>
            <a:chOff x="74647" y="2972146"/>
            <a:chExt cx="2957803" cy="1376991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BAE4AC79-432F-49AC-AC4E-56DF895E007A}"/>
                </a:ext>
              </a:extLst>
            </p:cNvPr>
            <p:cNvSpPr/>
            <p:nvPr/>
          </p:nvSpPr>
          <p:spPr>
            <a:xfrm>
              <a:off x="74647" y="2972146"/>
              <a:ext cx="2957803" cy="1376991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170A623-C880-4421-B0D9-2175D16A2E4E}"/>
                </a:ext>
              </a:extLst>
            </p:cNvPr>
            <p:cNvSpPr/>
            <p:nvPr/>
          </p:nvSpPr>
          <p:spPr>
            <a:xfrm>
              <a:off x="148512" y="3060006"/>
              <a:ext cx="2810070" cy="1201273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BA37975A-15C1-499D-AAF2-074DDF9E5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7640" y="4191626"/>
            <a:ext cx="535439" cy="598837"/>
          </a:xfrm>
          <a:prstGeom prst="rect">
            <a:avLst/>
          </a:prstGeom>
        </p:spPr>
      </p:pic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26DE9E2A-BDD3-407E-B9A5-5AC8874D7259}"/>
              </a:ext>
            </a:extLst>
          </p:cNvPr>
          <p:cNvSpPr txBox="1">
            <a:spLocks/>
          </p:cNvSpPr>
          <p:nvPr/>
        </p:nvSpPr>
        <p:spPr>
          <a:xfrm>
            <a:off x="4498027" y="5157235"/>
            <a:ext cx="2975235" cy="7768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2400">
                <a:latin typeface="야놀자 야체 B"/>
                <a:cs typeface="야놀자 야체 B"/>
              </a:rPr>
              <a:t>BONUSES</a:t>
            </a:r>
            <a:endParaRPr lang="en-US"/>
          </a:p>
        </p:txBody>
      </p:sp>
      <p:sp>
        <p:nvSpPr>
          <p:cNvPr id="45" name="내용 개체 틀 2">
            <a:extLst>
              <a:ext uri="{FF2B5EF4-FFF2-40B4-BE49-F238E27FC236}">
                <a16:creationId xmlns:a16="http://schemas.microsoft.com/office/drawing/2014/main" id="{17CF9560-22EB-0B4F-ACA7-26B55888A456}"/>
              </a:ext>
            </a:extLst>
          </p:cNvPr>
          <p:cNvSpPr txBox="1">
            <a:spLocks/>
          </p:cNvSpPr>
          <p:nvPr/>
        </p:nvSpPr>
        <p:spPr>
          <a:xfrm>
            <a:off x="3280444" y="3055774"/>
            <a:ext cx="2726094" cy="5988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>
                <a:latin typeface="야놀자 야체 B"/>
                <a:ea typeface="맑은 고딕"/>
                <a:cs typeface="야놀자 야체 B"/>
              </a:rPr>
              <a:t>PROJECT PRESENTATION AND ARCHITECTURE</a:t>
            </a:r>
            <a:endParaRPr lang="ko-KR" altLang="en-US" sz="2400">
              <a:ea typeface="맑은 고딕"/>
            </a:endParaRPr>
          </a:p>
        </p:txBody>
      </p:sp>
      <p:grpSp>
        <p:nvGrpSpPr>
          <p:cNvPr id="20" name="그룹 56">
            <a:extLst>
              <a:ext uri="{FF2B5EF4-FFF2-40B4-BE49-F238E27FC236}">
                <a16:creationId xmlns:a16="http://schemas.microsoft.com/office/drawing/2014/main" id="{B3C68BA9-A5D9-628B-AC92-E5D3CFA0F6B5}"/>
              </a:ext>
            </a:extLst>
          </p:cNvPr>
          <p:cNvGrpSpPr/>
          <p:nvPr/>
        </p:nvGrpSpPr>
        <p:grpSpPr>
          <a:xfrm>
            <a:off x="9334319" y="2756934"/>
            <a:ext cx="2726094" cy="1097161"/>
            <a:chOff x="74647" y="2972146"/>
            <a:chExt cx="2957803" cy="1376991"/>
          </a:xfrm>
        </p:grpSpPr>
        <p:sp>
          <p:nvSpPr>
            <p:cNvPr id="18" name="사각형: 둥근 모서리 57">
              <a:extLst>
                <a:ext uri="{FF2B5EF4-FFF2-40B4-BE49-F238E27FC236}">
                  <a16:creationId xmlns:a16="http://schemas.microsoft.com/office/drawing/2014/main" id="{4B5519D6-60BE-6543-2B67-64063E35C320}"/>
                </a:ext>
              </a:extLst>
            </p:cNvPr>
            <p:cNvSpPr/>
            <p:nvPr/>
          </p:nvSpPr>
          <p:spPr>
            <a:xfrm>
              <a:off x="74647" y="2972146"/>
              <a:ext cx="2957803" cy="1376991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58">
              <a:extLst>
                <a:ext uri="{FF2B5EF4-FFF2-40B4-BE49-F238E27FC236}">
                  <a16:creationId xmlns:a16="http://schemas.microsoft.com/office/drawing/2014/main" id="{A7D394BC-E8BD-7868-DEF5-4E2060648BEC}"/>
                </a:ext>
              </a:extLst>
            </p:cNvPr>
            <p:cNvSpPr/>
            <p:nvPr/>
          </p:nvSpPr>
          <p:spPr>
            <a:xfrm>
              <a:off x="148512" y="3060006"/>
              <a:ext cx="2810070" cy="1201273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59">
            <a:extLst>
              <a:ext uri="{FF2B5EF4-FFF2-40B4-BE49-F238E27FC236}">
                <a16:creationId xmlns:a16="http://schemas.microsoft.com/office/drawing/2014/main" id="{C735BD2B-3305-8302-1A44-F47C00C63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3384" y="2061934"/>
            <a:ext cx="535439" cy="598837"/>
          </a:xfrm>
          <a:prstGeom prst="rect">
            <a:avLst/>
          </a:prstGeom>
        </p:spPr>
      </p:pic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37BB4544-5B7D-80FF-BCEC-BA18C00D2629}"/>
              </a:ext>
            </a:extLst>
          </p:cNvPr>
          <p:cNvSpPr txBox="1">
            <a:spLocks/>
          </p:cNvSpPr>
          <p:nvPr/>
        </p:nvSpPr>
        <p:spPr>
          <a:xfrm>
            <a:off x="9193771" y="3027543"/>
            <a:ext cx="2975235" cy="7768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2400">
                <a:latin typeface="야놀자 야체 B"/>
                <a:ea typeface="맑은 고딕"/>
                <a:cs typeface="야놀자 야체 B"/>
              </a:rPr>
              <a:t>HOW TO PLAY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7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0143 0.06366 " pathEditMode="relative" rAng="0" ptsTypes="AA">
                                      <p:cBhvr>
                                        <p:cTn id="22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0.24935 3.33333E-6 " pathEditMode="relative" rAng="0" ptsTypes="AA">
                                      <p:cBhvr>
                                        <p:cTn id="33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44444E-6 L 0.00143 0.06366 " pathEditMode="relative" rAng="0" ptsTypes="AA">
                                      <p:cBhvr>
                                        <p:cTn id="42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600"/>
                            </p:stCondLst>
                            <p:childTnLst>
                              <p:par>
                                <p:cTn id="4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9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935 3.33333E-6 L 0.5056 3.33333E-6 " pathEditMode="relative" rAng="0" ptsTypes="AA">
                                      <p:cBhvr>
                                        <p:cTn id="53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3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600"/>
                            </p:stCondLst>
                            <p:childTnLst>
                              <p:par>
                                <p:cTn id="6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0.00143 0.06366 " pathEditMode="relative" rAng="0" ptsTypes="AA">
                                      <p:cBhvr>
                                        <p:cTn id="62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900"/>
                            </p:stCondLst>
                            <p:childTnLst>
                              <p:par>
                                <p:cTn id="6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56 3.33333E-6 L 0.74765 3.33333E-6 " pathEditMode="relative" rAng="0" ptsTypes="AA">
                                      <p:cBhvr>
                                        <p:cTn id="73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6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900"/>
                            </p:stCondLst>
                            <p:childTnLst>
                              <p:par>
                                <p:cTn id="8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44444E-6 L 0.00143 0.06366 " pathEditMode="relative" rAng="0" ptsTypes="AA">
                                      <p:cBhvr>
                                        <p:cTn id="82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200"/>
                            </p:stCondLst>
                            <p:childTnLst>
                              <p:par>
                                <p:cTn id="8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700"/>
                            </p:stCondLst>
                            <p:childTnLst>
                              <p:par>
                                <p:cTn id="9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000"/>
                            </p:stCondLst>
                            <p:childTnLst>
                              <p:par>
                                <p:cTn id="9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300"/>
                            </p:stCondLst>
                            <p:childTnLst>
                              <p:par>
                                <p:cTn id="10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44444E-6 L 0.00143 0.06366 " pathEditMode="relative" rAng="0" ptsTypes="AA">
                                      <p:cBhvr>
                                        <p:cTn id="105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6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56" grpId="0" build="p"/>
      <p:bldP spid="61" grpId="0" build="p"/>
      <p:bldP spid="45" grpId="0" build="p"/>
      <p:bldP spid="2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02E5222F-C54C-0E43-8167-3D5479E97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623" y="1733525"/>
            <a:ext cx="7022753" cy="321695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28F7071-3E20-4042-9746-19A48BBB3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012" y="4711326"/>
            <a:ext cx="2594766" cy="2146674"/>
          </a:xfrm>
          <a:prstGeom prst="rect">
            <a:avLst/>
          </a:prstGeom>
        </p:spPr>
      </p:pic>
      <p:sp>
        <p:nvSpPr>
          <p:cNvPr id="65" name="제목 1">
            <a:extLst>
              <a:ext uri="{FF2B5EF4-FFF2-40B4-BE49-F238E27FC236}">
                <a16:creationId xmlns:a16="http://schemas.microsoft.com/office/drawing/2014/main" id="{5683E743-134C-AB49-8A36-0968525482FA}"/>
              </a:ext>
            </a:extLst>
          </p:cNvPr>
          <p:cNvSpPr txBox="1">
            <a:spLocks/>
          </p:cNvSpPr>
          <p:nvPr/>
        </p:nvSpPr>
        <p:spPr>
          <a:xfrm>
            <a:off x="3602244" y="2803810"/>
            <a:ext cx="5212301" cy="1417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>
                <a:solidFill>
                  <a:schemeClr val="accent1"/>
                </a:solidFill>
                <a:latin typeface="야놀자 야체 B"/>
                <a:cs typeface="야놀자 야체 B"/>
              </a:rPr>
              <a:t>STORY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45151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02E5222F-C54C-0E43-8167-3D5479E97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623" y="1733525"/>
            <a:ext cx="7022753" cy="321695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28F7071-3E20-4042-9746-19A48BBB3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012" y="4711326"/>
            <a:ext cx="2594766" cy="2146674"/>
          </a:xfrm>
          <a:prstGeom prst="rect">
            <a:avLst/>
          </a:prstGeom>
        </p:spPr>
      </p:pic>
      <p:sp>
        <p:nvSpPr>
          <p:cNvPr id="65" name="제목 1">
            <a:extLst>
              <a:ext uri="{FF2B5EF4-FFF2-40B4-BE49-F238E27FC236}">
                <a16:creationId xmlns:a16="http://schemas.microsoft.com/office/drawing/2014/main" id="{5683E743-134C-AB49-8A36-0968525482FA}"/>
              </a:ext>
            </a:extLst>
          </p:cNvPr>
          <p:cNvSpPr txBox="1">
            <a:spLocks/>
          </p:cNvSpPr>
          <p:nvPr/>
        </p:nvSpPr>
        <p:spPr>
          <a:xfrm>
            <a:off x="2888875" y="2633185"/>
            <a:ext cx="6639036" cy="1417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>
                <a:solidFill>
                  <a:schemeClr val="accent1"/>
                </a:solidFill>
                <a:latin typeface="야놀자 야체 B"/>
                <a:cs typeface="야놀자 야체 B"/>
              </a:rPr>
              <a:t>PROJECT PRESENTATION AND ARCHITECTURE</a:t>
            </a:r>
            <a:endParaRPr lang="en-US">
              <a:solidFill>
                <a:schemeClr val="accent1"/>
              </a:solidFill>
              <a:cs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65222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C539BBA3-DF7F-3F4C-A658-751183222BB4}"/>
              </a:ext>
            </a:extLst>
          </p:cNvPr>
          <p:cNvGrpSpPr/>
          <p:nvPr/>
        </p:nvGrpSpPr>
        <p:grpSpPr>
          <a:xfrm>
            <a:off x="9562230" y="624510"/>
            <a:ext cx="1701360" cy="243360"/>
            <a:chOff x="9562230" y="624510"/>
            <a:chExt cx="170136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7AD1F93-4787-E840-8C1D-41918599BB47}"/>
                    </a:ext>
                  </a:extLst>
                </p14:cNvPr>
                <p14:cNvContentPartPr/>
                <p14:nvPr/>
              </p14:nvContentPartPr>
              <p14:xfrm>
                <a:off x="9562230" y="835830"/>
                <a:ext cx="308880" cy="30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7AD1F93-4787-E840-8C1D-41918599BB4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499230" y="772830"/>
                  <a:ext cx="4345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1DE11B7-5B35-1642-A192-059C5747533A}"/>
                    </a:ext>
                  </a:extLst>
                </p14:cNvPr>
                <p14:cNvContentPartPr/>
                <p14:nvPr/>
              </p14:nvContentPartPr>
              <p14:xfrm>
                <a:off x="9695430" y="785070"/>
                <a:ext cx="714240" cy="79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1DE11B7-5B35-1642-A192-059C5747533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32462" y="722070"/>
                  <a:ext cx="839817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DC8FCD2-8E5F-1641-A2AA-CD4B32C4A489}"/>
                    </a:ext>
                  </a:extLst>
                </p14:cNvPr>
                <p14:cNvContentPartPr/>
                <p14:nvPr/>
              </p14:nvContentPartPr>
              <p14:xfrm>
                <a:off x="9998190" y="624510"/>
                <a:ext cx="1265400" cy="243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DC8FCD2-8E5F-1641-A2AA-CD4B32C4A48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935190" y="561510"/>
                  <a:ext cx="1391040" cy="36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F464A3C-5B35-4E45-9D85-669AFFC245A5}"/>
                  </a:ext>
                </a:extLst>
              </p14:cNvPr>
              <p14:cNvContentPartPr/>
              <p14:nvPr/>
            </p14:nvContentPartPr>
            <p14:xfrm>
              <a:off x="10992870" y="101070"/>
              <a:ext cx="371160" cy="100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F464A3C-5B35-4E45-9D85-669AFFC245A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29870" y="35737"/>
                <a:ext cx="496800" cy="140373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5D2ED92B-2C6D-044D-B25A-FF9E5120FDF3}"/>
              </a:ext>
            </a:extLst>
          </p:cNvPr>
          <p:cNvGrpSpPr/>
          <p:nvPr/>
        </p:nvGrpSpPr>
        <p:grpSpPr>
          <a:xfrm>
            <a:off x="9709110" y="115110"/>
            <a:ext cx="2359800" cy="683640"/>
            <a:chOff x="9709110" y="115110"/>
            <a:chExt cx="2359800" cy="68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04A0803-B12D-A24F-9B72-4DE18240898A}"/>
                    </a:ext>
                  </a:extLst>
                </p14:cNvPr>
                <p14:cNvContentPartPr/>
                <p14:nvPr/>
              </p14:nvContentPartPr>
              <p14:xfrm>
                <a:off x="11457630" y="115110"/>
                <a:ext cx="611280" cy="12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04A0803-B12D-A24F-9B72-4DE1824089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94630" y="50201"/>
                  <a:ext cx="736920" cy="1416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23B068F-B19E-D14D-AD48-A6F85C4930DA}"/>
                    </a:ext>
                  </a:extLst>
                </p14:cNvPr>
                <p14:cNvContentPartPr/>
                <p14:nvPr/>
              </p14:nvContentPartPr>
              <p14:xfrm>
                <a:off x="11469510" y="292590"/>
                <a:ext cx="360" cy="22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23B068F-B19E-D14D-AD48-A6F85C4930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406510" y="230574"/>
                  <a:ext cx="126000" cy="146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487C9E6-8EC6-394F-804D-81B62027B10E}"/>
                    </a:ext>
                  </a:extLst>
                </p14:cNvPr>
                <p14:cNvContentPartPr/>
                <p14:nvPr/>
              </p14:nvContentPartPr>
              <p14:xfrm>
                <a:off x="9709110" y="286470"/>
                <a:ext cx="1893960" cy="512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487C9E6-8EC6-394F-804D-81B62027B10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46110" y="223470"/>
                  <a:ext cx="2019600" cy="63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8B1A6F1-BBA7-C84F-B0C3-26FB3782ED72}"/>
                  </a:ext>
                </a:extLst>
              </p14:cNvPr>
              <p14:cNvContentPartPr/>
              <p14:nvPr/>
            </p14:nvContentPartPr>
            <p14:xfrm>
              <a:off x="9978750" y="776430"/>
              <a:ext cx="905040" cy="849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8B1A6F1-BBA7-C84F-B0C3-26FB3782ED7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915750" y="713696"/>
                <a:ext cx="1030680" cy="210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9AEB625-5862-1143-AC7F-86EA3503719B}"/>
                  </a:ext>
                </a:extLst>
              </p14:cNvPr>
              <p14:cNvContentPartPr/>
              <p14:nvPr/>
            </p14:nvContentPartPr>
            <p14:xfrm>
              <a:off x="10929870" y="429030"/>
              <a:ext cx="901800" cy="4417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9AEB625-5862-1143-AC7F-86EA3503719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866870" y="366030"/>
                <a:ext cx="1027440" cy="567360"/>
              </a:xfrm>
              <a:prstGeom prst="rect">
                <a:avLst/>
              </a:prstGeom>
            </p:spPr>
          </p:pic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B9263A4B-F663-7847-93BB-6074884C4A8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927" y="28322"/>
            <a:ext cx="1808532" cy="1496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B7143B0-B831-F346-92B2-80C093E2F8BC}"/>
                  </a:ext>
                </a:extLst>
              </p14:cNvPr>
              <p14:cNvContentPartPr/>
              <p14:nvPr/>
            </p14:nvContentPartPr>
            <p14:xfrm>
              <a:off x="10215990" y="1028790"/>
              <a:ext cx="1749600" cy="4111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B7143B0-B831-F346-92B2-80C093E2F8B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152990" y="965790"/>
                <a:ext cx="1875240" cy="53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D0A0AE0F-B3F4-9B41-9B7D-B185EF0DB08C}"/>
              </a:ext>
            </a:extLst>
          </p:cNvPr>
          <p:cNvGrpSpPr/>
          <p:nvPr/>
        </p:nvGrpSpPr>
        <p:grpSpPr>
          <a:xfrm>
            <a:off x="11847150" y="1240110"/>
            <a:ext cx="141840" cy="316440"/>
            <a:chOff x="11847150" y="1240110"/>
            <a:chExt cx="14184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372B310-CD02-3044-B597-CD4F28676B57}"/>
                    </a:ext>
                  </a:extLst>
                </p14:cNvPr>
                <p14:cNvContentPartPr/>
                <p14:nvPr/>
              </p14:nvContentPartPr>
              <p14:xfrm>
                <a:off x="11933190" y="1240110"/>
                <a:ext cx="55800" cy="230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372B310-CD02-3044-B597-CD4F28676B5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870190" y="1177110"/>
                  <a:ext cx="1814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8C451F1-B10B-9242-957B-B679CE5C74BD}"/>
                    </a:ext>
                  </a:extLst>
                </p14:cNvPr>
                <p14:cNvContentPartPr/>
                <p14:nvPr/>
              </p14:nvContentPartPr>
              <p14:xfrm>
                <a:off x="11847150" y="1377270"/>
                <a:ext cx="56520" cy="179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8C451F1-B10B-9242-957B-B679CE5C74B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784150" y="1314270"/>
                  <a:ext cx="182160" cy="30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9B834CA-3A64-2B47-99DD-63AD086BA81E}"/>
                  </a:ext>
                </a:extLst>
              </p14:cNvPr>
              <p14:cNvContentPartPr/>
              <p14:nvPr/>
            </p14:nvContentPartPr>
            <p14:xfrm>
              <a:off x="9944190" y="1031670"/>
              <a:ext cx="649080" cy="298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9B834CA-3A64-2B47-99DD-63AD086BA81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881190" y="968670"/>
                <a:ext cx="774720" cy="15552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제목 1">
            <a:extLst>
              <a:ext uri="{FF2B5EF4-FFF2-40B4-BE49-F238E27FC236}">
                <a16:creationId xmlns:a16="http://schemas.microsoft.com/office/drawing/2014/main" id="{CB3A348B-2E07-5042-8259-E67461DAD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706" y="294059"/>
            <a:ext cx="5582058" cy="65657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>
                <a:latin typeface="야놀자 야체 B"/>
                <a:cs typeface="야놀자 야체 B"/>
              </a:rPr>
              <a:t>PROJECT PRESENTATION</a:t>
            </a:r>
            <a:endParaRPr lang="en-US" altLang="ko-KR">
              <a:cs typeface="야놀자 야체 B"/>
            </a:endParaRPr>
          </a:p>
        </p:txBody>
      </p:sp>
      <p:cxnSp>
        <p:nvCxnSpPr>
          <p:cNvPr id="56" name="직선 연결선 27">
            <a:extLst>
              <a:ext uri="{FF2B5EF4-FFF2-40B4-BE49-F238E27FC236}">
                <a16:creationId xmlns:a16="http://schemas.microsoft.com/office/drawing/2014/main" id="{F08F1C80-441F-B84E-A0CD-40FF98258A54}"/>
              </a:ext>
            </a:extLst>
          </p:cNvPr>
          <p:cNvCxnSpPr>
            <a:cxnSpLocks/>
          </p:cNvCxnSpPr>
          <p:nvPr/>
        </p:nvCxnSpPr>
        <p:spPr>
          <a:xfrm>
            <a:off x="5538131" y="2727255"/>
            <a:ext cx="0" cy="2804533"/>
          </a:xfrm>
          <a:prstGeom prst="line">
            <a:avLst/>
          </a:prstGeom>
          <a:ln w="28575">
            <a:solidFill>
              <a:srgbClr val="6FC7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388F8A6-3406-6246-BF4A-4F44DBD878D9}"/>
              </a:ext>
            </a:extLst>
          </p:cNvPr>
          <p:cNvSpPr txBox="1"/>
          <p:nvPr/>
        </p:nvSpPr>
        <p:spPr>
          <a:xfrm>
            <a:off x="6021284" y="2327260"/>
            <a:ext cx="74151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>
                <a:solidFill>
                  <a:srgbClr val="66C4FF"/>
                </a:solidFill>
                <a:latin typeface="야놀자 야체 B"/>
                <a:ea typeface="+mn-lt"/>
                <a:cs typeface="야놀자 야체 B"/>
              </a:rPr>
              <a:t>REPRODUCTION</a:t>
            </a:r>
            <a:r>
              <a:rPr lang="en-US" altLang="ko-KR" sz="2400">
                <a:solidFill>
                  <a:srgbClr val="66C4FF"/>
                </a:solidFill>
                <a:latin typeface="야놀자 야체 B"/>
                <a:ea typeface="야놀자 야체 B" panose="02020603020101020101" pitchFamily="18" charset="-127"/>
                <a:cs typeface="야놀자 야체 B"/>
              </a:rPr>
              <a:t> OF THE GAME BOMBERMAN</a:t>
            </a:r>
            <a:endParaRPr lang="en-US" altLang="ko-KR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9766059-438C-C645-8E97-7A09D4FEA38C}"/>
              </a:ext>
            </a:extLst>
          </p:cNvPr>
          <p:cNvSpPr txBox="1"/>
          <p:nvPr/>
        </p:nvSpPr>
        <p:spPr>
          <a:xfrm>
            <a:off x="6021284" y="3099876"/>
            <a:ext cx="614327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>
                <a:solidFill>
                  <a:srgbClr val="0070C0"/>
                </a:solidFill>
                <a:latin typeface="야놀자 야체 B"/>
                <a:ea typeface="야놀자 야체 B" panose="02020603020101020101" pitchFamily="18" charset="-127"/>
                <a:cs typeface="야놀자 야체 B"/>
              </a:rPr>
              <a:t>MADE IN C++ WITH THE 3D RAYLIB LIBRARY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DB2274-B804-334B-8038-8529CD1F22C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16" y="2674178"/>
            <a:ext cx="4978436" cy="2804519"/>
          </a:xfrm>
          <a:prstGeom prst="rect">
            <a:avLst/>
          </a:prstGeom>
        </p:spPr>
      </p:pic>
      <p:pic>
        <p:nvPicPr>
          <p:cNvPr id="3" name="Picture 2" descr="Icon&#10;&#10;Description automatically generated with medium confidence">
            <a:extLst>
              <a:ext uri="{FF2B5EF4-FFF2-40B4-BE49-F238E27FC236}">
                <a16:creationId xmlns:a16="http://schemas.microsoft.com/office/drawing/2014/main" id="{F58A786E-43E4-FA4F-A530-94F27ADEA81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058" y="4721407"/>
            <a:ext cx="2988340" cy="199319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A1A3361-7F39-D143-88A8-08B133608030}"/>
              </a:ext>
            </a:extLst>
          </p:cNvPr>
          <p:cNvSpPr txBox="1"/>
          <p:nvPr/>
        </p:nvSpPr>
        <p:spPr>
          <a:xfrm>
            <a:off x="6021284" y="4583551"/>
            <a:ext cx="6143277" cy="11430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solidFill>
                  <a:srgbClr val="0070C0"/>
                </a:solidFill>
                <a:latin typeface="야놀자 야체 B"/>
                <a:ea typeface="야놀자 야체 B" panose="02020603020101020101" pitchFamily="18" charset="-127"/>
                <a:cs typeface="야놀자 야체 B"/>
              </a:rPr>
              <a:t>MULTIPLAYER OR AGAINST REAL PLAYERS (FROM 1 TO 4 PLAYERS)</a:t>
            </a:r>
            <a:endParaRPr lang="ko-KR" altLang="en-US" sz="2400">
              <a:solidFill>
                <a:srgbClr val="0070C0"/>
              </a:solidFill>
              <a:latin typeface="야놀자 야체 B"/>
              <a:ea typeface="야놀자 야체 B" panose="02020603020101020101" pitchFamily="18" charset="-127"/>
            </a:endParaRPr>
          </a:p>
        </p:txBody>
      </p:sp>
      <p:cxnSp>
        <p:nvCxnSpPr>
          <p:cNvPr id="64" name="직선 연결선 27">
            <a:extLst>
              <a:ext uri="{FF2B5EF4-FFF2-40B4-BE49-F238E27FC236}">
                <a16:creationId xmlns:a16="http://schemas.microsoft.com/office/drawing/2014/main" id="{C641B74B-CDC5-7A47-82B1-3B6D014E1FE0}"/>
              </a:ext>
            </a:extLst>
          </p:cNvPr>
          <p:cNvCxnSpPr>
            <a:cxnSpLocks/>
          </p:cNvCxnSpPr>
          <p:nvPr/>
        </p:nvCxnSpPr>
        <p:spPr>
          <a:xfrm>
            <a:off x="381216" y="2495234"/>
            <a:ext cx="5156915" cy="0"/>
          </a:xfrm>
          <a:prstGeom prst="line">
            <a:avLst/>
          </a:prstGeom>
          <a:ln w="28575">
            <a:solidFill>
              <a:srgbClr val="6FC7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27">
            <a:extLst>
              <a:ext uri="{FF2B5EF4-FFF2-40B4-BE49-F238E27FC236}">
                <a16:creationId xmlns:a16="http://schemas.microsoft.com/office/drawing/2014/main" id="{5448CE64-C264-274F-BBC8-ED323AA60EF7}"/>
              </a:ext>
            </a:extLst>
          </p:cNvPr>
          <p:cNvCxnSpPr>
            <a:cxnSpLocks/>
          </p:cNvCxnSpPr>
          <p:nvPr/>
        </p:nvCxnSpPr>
        <p:spPr>
          <a:xfrm flipV="1">
            <a:off x="1276566" y="5718006"/>
            <a:ext cx="4261565" cy="13761"/>
          </a:xfrm>
          <a:prstGeom prst="line">
            <a:avLst/>
          </a:prstGeom>
          <a:ln w="28575">
            <a:solidFill>
              <a:srgbClr val="6FC7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B31989B-B295-3139-F444-1D0096FC56BE}"/>
              </a:ext>
            </a:extLst>
          </p:cNvPr>
          <p:cNvSpPr txBox="1"/>
          <p:nvPr/>
        </p:nvSpPr>
        <p:spPr>
          <a:xfrm>
            <a:off x="6021284" y="3890337"/>
            <a:ext cx="74151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>
                <a:solidFill>
                  <a:srgbClr val="66C4FF"/>
                </a:solidFill>
                <a:latin typeface="야놀자 야체 B"/>
                <a:ea typeface="+mn-lt"/>
                <a:cs typeface="야놀자 야체 B"/>
              </a:rPr>
              <a:t>CUSTOMIZABLE MAP</a:t>
            </a:r>
            <a:endParaRPr lang="en-US" altLang="ko-KR" sz="2400">
              <a:solidFill>
                <a:srgbClr val="66C4FF"/>
              </a:solidFill>
              <a:latin typeface="야놀자 야체 B"/>
              <a:ea typeface="맑은 고딕"/>
              <a:cs typeface="야놀자 야체 B"/>
            </a:endParaRPr>
          </a:p>
        </p:txBody>
      </p:sp>
    </p:spTree>
    <p:extLst>
      <p:ext uri="{BB962C8B-B14F-4D97-AF65-F5344CB8AC3E}">
        <p14:creationId xmlns:p14="http://schemas.microsoft.com/office/powerpoint/2010/main" val="191024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6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C539BBA3-DF7F-3F4C-A658-751183222BB4}"/>
              </a:ext>
            </a:extLst>
          </p:cNvPr>
          <p:cNvGrpSpPr/>
          <p:nvPr/>
        </p:nvGrpSpPr>
        <p:grpSpPr>
          <a:xfrm>
            <a:off x="9562230" y="624510"/>
            <a:ext cx="1701360" cy="243360"/>
            <a:chOff x="9562230" y="624510"/>
            <a:chExt cx="170136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7AD1F93-4787-E840-8C1D-41918599BB47}"/>
                    </a:ext>
                  </a:extLst>
                </p14:cNvPr>
                <p14:cNvContentPartPr/>
                <p14:nvPr/>
              </p14:nvContentPartPr>
              <p14:xfrm>
                <a:off x="9562230" y="835830"/>
                <a:ext cx="308880" cy="30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7AD1F93-4787-E840-8C1D-41918599BB4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499230" y="772830"/>
                  <a:ext cx="4345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1DE11B7-5B35-1642-A192-059C5747533A}"/>
                    </a:ext>
                  </a:extLst>
                </p14:cNvPr>
                <p14:cNvContentPartPr/>
                <p14:nvPr/>
              </p14:nvContentPartPr>
              <p14:xfrm>
                <a:off x="9695430" y="785070"/>
                <a:ext cx="714240" cy="79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1DE11B7-5B35-1642-A192-059C5747533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32462" y="722070"/>
                  <a:ext cx="839817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DC8FCD2-8E5F-1641-A2AA-CD4B32C4A489}"/>
                    </a:ext>
                  </a:extLst>
                </p14:cNvPr>
                <p14:cNvContentPartPr/>
                <p14:nvPr/>
              </p14:nvContentPartPr>
              <p14:xfrm>
                <a:off x="9998190" y="624510"/>
                <a:ext cx="1265400" cy="243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DC8FCD2-8E5F-1641-A2AA-CD4B32C4A48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935190" y="561510"/>
                  <a:ext cx="1391040" cy="369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0" name="Picture 2" descr="Médiathèque de l&amp;#39;école Epitech - Newsroom IONIS Group">
            <a:extLst>
              <a:ext uri="{FF2B5EF4-FFF2-40B4-BE49-F238E27FC236}">
                <a16:creationId xmlns:a16="http://schemas.microsoft.com/office/drawing/2014/main" id="{3A42FE69-2C59-B745-8200-A7CB8F9BA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4" y="176968"/>
            <a:ext cx="1549156" cy="36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F464A3C-5B35-4E45-9D85-669AFFC245A5}"/>
                  </a:ext>
                </a:extLst>
              </p14:cNvPr>
              <p14:cNvContentPartPr/>
              <p14:nvPr/>
            </p14:nvContentPartPr>
            <p14:xfrm>
              <a:off x="10992870" y="101070"/>
              <a:ext cx="371160" cy="100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F464A3C-5B35-4E45-9D85-669AFFC245A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929870" y="35737"/>
                <a:ext cx="496800" cy="140373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5D2ED92B-2C6D-044D-B25A-FF9E5120FDF3}"/>
              </a:ext>
            </a:extLst>
          </p:cNvPr>
          <p:cNvGrpSpPr/>
          <p:nvPr/>
        </p:nvGrpSpPr>
        <p:grpSpPr>
          <a:xfrm>
            <a:off x="9709110" y="115110"/>
            <a:ext cx="2359800" cy="683640"/>
            <a:chOff x="9709110" y="115110"/>
            <a:chExt cx="2359800" cy="68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04A0803-B12D-A24F-9B72-4DE18240898A}"/>
                    </a:ext>
                  </a:extLst>
                </p14:cNvPr>
                <p14:cNvContentPartPr/>
                <p14:nvPr/>
              </p14:nvContentPartPr>
              <p14:xfrm>
                <a:off x="11457630" y="115110"/>
                <a:ext cx="611280" cy="12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04A0803-B12D-A24F-9B72-4DE18240898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394630" y="50201"/>
                  <a:ext cx="736920" cy="1416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23B068F-B19E-D14D-AD48-A6F85C4930DA}"/>
                    </a:ext>
                  </a:extLst>
                </p14:cNvPr>
                <p14:cNvContentPartPr/>
                <p14:nvPr/>
              </p14:nvContentPartPr>
              <p14:xfrm>
                <a:off x="11469510" y="292590"/>
                <a:ext cx="360" cy="22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23B068F-B19E-D14D-AD48-A6F85C4930D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406510" y="230574"/>
                  <a:ext cx="126000" cy="146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487C9E6-8EC6-394F-804D-81B62027B10E}"/>
                    </a:ext>
                  </a:extLst>
                </p14:cNvPr>
                <p14:cNvContentPartPr/>
                <p14:nvPr/>
              </p14:nvContentPartPr>
              <p14:xfrm>
                <a:off x="9709110" y="286470"/>
                <a:ext cx="1893960" cy="512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487C9E6-8EC6-394F-804D-81B62027B1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646110" y="223470"/>
                  <a:ext cx="2019600" cy="63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8B1A6F1-BBA7-C84F-B0C3-26FB3782ED72}"/>
                  </a:ext>
                </a:extLst>
              </p14:cNvPr>
              <p14:cNvContentPartPr/>
              <p14:nvPr/>
            </p14:nvContentPartPr>
            <p14:xfrm>
              <a:off x="9978750" y="776430"/>
              <a:ext cx="905040" cy="849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8B1A6F1-BBA7-C84F-B0C3-26FB3782ED7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915750" y="713696"/>
                <a:ext cx="1030680" cy="210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9AEB625-5862-1143-AC7F-86EA3503719B}"/>
                  </a:ext>
                </a:extLst>
              </p14:cNvPr>
              <p14:cNvContentPartPr/>
              <p14:nvPr/>
            </p14:nvContentPartPr>
            <p14:xfrm>
              <a:off x="10929870" y="429030"/>
              <a:ext cx="901800" cy="4417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9AEB625-5862-1143-AC7F-86EA3503719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866870" y="366030"/>
                <a:ext cx="1027440" cy="567360"/>
              </a:xfrm>
              <a:prstGeom prst="rect">
                <a:avLst/>
              </a:prstGeom>
            </p:spPr>
          </p:pic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B9263A4B-F663-7847-93BB-6074884C4A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927" y="28322"/>
            <a:ext cx="1808532" cy="1496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B7143B0-B831-F346-92B2-80C093E2F8BC}"/>
                  </a:ext>
                </a:extLst>
              </p14:cNvPr>
              <p14:cNvContentPartPr/>
              <p14:nvPr/>
            </p14:nvContentPartPr>
            <p14:xfrm>
              <a:off x="10215990" y="1028790"/>
              <a:ext cx="1749600" cy="4111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B7143B0-B831-F346-92B2-80C093E2F8B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152990" y="965790"/>
                <a:ext cx="1875240" cy="53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D0A0AE0F-B3F4-9B41-9B7D-B185EF0DB08C}"/>
              </a:ext>
            </a:extLst>
          </p:cNvPr>
          <p:cNvGrpSpPr/>
          <p:nvPr/>
        </p:nvGrpSpPr>
        <p:grpSpPr>
          <a:xfrm>
            <a:off x="11847150" y="1240110"/>
            <a:ext cx="141840" cy="316440"/>
            <a:chOff x="11847150" y="1240110"/>
            <a:chExt cx="14184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372B310-CD02-3044-B597-CD4F28676B57}"/>
                    </a:ext>
                  </a:extLst>
                </p14:cNvPr>
                <p14:cNvContentPartPr/>
                <p14:nvPr/>
              </p14:nvContentPartPr>
              <p14:xfrm>
                <a:off x="11933190" y="1240110"/>
                <a:ext cx="55800" cy="230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372B310-CD02-3044-B597-CD4F28676B5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870190" y="1177110"/>
                  <a:ext cx="1814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8C451F1-B10B-9242-957B-B679CE5C74BD}"/>
                    </a:ext>
                  </a:extLst>
                </p14:cNvPr>
                <p14:cNvContentPartPr/>
                <p14:nvPr/>
              </p14:nvContentPartPr>
              <p14:xfrm>
                <a:off x="11847150" y="1377270"/>
                <a:ext cx="56520" cy="179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8C451F1-B10B-9242-957B-B679CE5C74B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784150" y="1314270"/>
                  <a:ext cx="182160" cy="30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9B834CA-3A64-2B47-99DD-63AD086BA81E}"/>
                  </a:ext>
                </a:extLst>
              </p14:cNvPr>
              <p14:cNvContentPartPr/>
              <p14:nvPr/>
            </p14:nvContentPartPr>
            <p14:xfrm>
              <a:off x="9944190" y="1031670"/>
              <a:ext cx="649080" cy="298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9B834CA-3A64-2B47-99DD-63AD086BA81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881190" y="968670"/>
                <a:ext cx="774720" cy="15552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제목 1">
            <a:extLst>
              <a:ext uri="{FF2B5EF4-FFF2-40B4-BE49-F238E27FC236}">
                <a16:creationId xmlns:a16="http://schemas.microsoft.com/office/drawing/2014/main" id="{CB3A348B-2E07-5042-8259-E67461DAD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909" y="334591"/>
            <a:ext cx="5601038" cy="65657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ARCHITECTURE</a:t>
            </a:r>
            <a:endParaRPr lang="ko-KR" altLang="en-US"/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A5D4F116-9D07-2C48-A339-83D1CA497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0"/>
          <a:stretch>
            <a:fillRect/>
          </a:stretch>
        </p:blipFill>
        <p:spPr>
          <a:xfrm>
            <a:off x="75046" y="1242270"/>
            <a:ext cx="11946131" cy="5186700"/>
          </a:xfrm>
        </p:spPr>
      </p:pic>
    </p:spTree>
    <p:extLst>
      <p:ext uri="{BB962C8B-B14F-4D97-AF65-F5344CB8AC3E}">
        <p14:creationId xmlns:p14="http://schemas.microsoft.com/office/powerpoint/2010/main" val="225376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1C785CC-444B-4DC4-AEA8-60207902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21" y="264282"/>
            <a:ext cx="4572157" cy="895735"/>
          </a:xfrm>
        </p:spPr>
        <p:txBody>
          <a:bodyPr>
            <a:noAutofit/>
          </a:bodyPr>
          <a:lstStyle/>
          <a:p>
            <a:pPr algn="ctr"/>
            <a:r>
              <a:rPr lang="en-US" altLang="ko-KR" sz="3600"/>
              <a:t>DEMONSTRATION</a:t>
            </a:r>
            <a:endParaRPr lang="ko-KR" altLang="en-US" sz="3600"/>
          </a:p>
        </p:txBody>
      </p:sp>
      <p:pic>
        <p:nvPicPr>
          <p:cNvPr id="51" name="Picture 50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02E5222F-C54C-0E43-8167-3D5479E97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623" y="1733525"/>
            <a:ext cx="7022753" cy="321695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28F7071-3E20-4042-9746-19A48BBB3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012" y="4711326"/>
            <a:ext cx="2594766" cy="2146674"/>
          </a:xfrm>
          <a:prstGeom prst="rect">
            <a:avLst/>
          </a:prstGeom>
        </p:spPr>
      </p:pic>
      <p:sp>
        <p:nvSpPr>
          <p:cNvPr id="65" name="제목 1">
            <a:extLst>
              <a:ext uri="{FF2B5EF4-FFF2-40B4-BE49-F238E27FC236}">
                <a16:creationId xmlns:a16="http://schemas.microsoft.com/office/drawing/2014/main" id="{5683E743-134C-AB49-8A36-0968525482FA}"/>
              </a:ext>
            </a:extLst>
          </p:cNvPr>
          <p:cNvSpPr txBox="1">
            <a:spLocks/>
          </p:cNvSpPr>
          <p:nvPr/>
        </p:nvSpPr>
        <p:spPr>
          <a:xfrm>
            <a:off x="2888875" y="2720181"/>
            <a:ext cx="6639036" cy="1417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>
                <a:solidFill>
                  <a:schemeClr val="accent1"/>
                </a:solidFill>
              </a:rPr>
              <a:t>DEMONSTRATION</a:t>
            </a:r>
            <a:endParaRPr lang="ko-KR" altLang="en-US" sz="5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5204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1C785CC-444B-4DC4-AEA8-60207902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21" y="264282"/>
            <a:ext cx="4572157" cy="895735"/>
          </a:xfrm>
        </p:spPr>
        <p:txBody>
          <a:bodyPr>
            <a:noAutofit/>
          </a:bodyPr>
          <a:lstStyle/>
          <a:p>
            <a:pPr algn="ctr"/>
            <a:r>
              <a:rPr lang="en-US" altLang="ko-KR" sz="3600"/>
              <a:t>DEMONSTRATION</a:t>
            </a:r>
            <a:endParaRPr lang="ko-KR" altLang="en-US" sz="3600"/>
          </a:p>
        </p:txBody>
      </p:sp>
      <p:pic>
        <p:nvPicPr>
          <p:cNvPr id="51" name="Picture 50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02E5222F-C54C-0E43-8167-3D5479E97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623" y="1733525"/>
            <a:ext cx="7022753" cy="321695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28F7071-3E20-4042-9746-19A48BBB3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012" y="4711326"/>
            <a:ext cx="2594766" cy="2146674"/>
          </a:xfrm>
          <a:prstGeom prst="rect">
            <a:avLst/>
          </a:prstGeom>
        </p:spPr>
      </p:pic>
      <p:sp>
        <p:nvSpPr>
          <p:cNvPr id="65" name="제목 1">
            <a:extLst>
              <a:ext uri="{FF2B5EF4-FFF2-40B4-BE49-F238E27FC236}">
                <a16:creationId xmlns:a16="http://schemas.microsoft.com/office/drawing/2014/main" id="{5683E743-134C-AB49-8A36-0968525482FA}"/>
              </a:ext>
            </a:extLst>
          </p:cNvPr>
          <p:cNvSpPr txBox="1">
            <a:spLocks/>
          </p:cNvSpPr>
          <p:nvPr/>
        </p:nvSpPr>
        <p:spPr>
          <a:xfrm>
            <a:off x="2888875" y="2720181"/>
            <a:ext cx="6639036" cy="1417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>
                <a:solidFill>
                  <a:schemeClr val="accent1"/>
                </a:solidFill>
                <a:latin typeface="야놀자 야체 B"/>
                <a:cs typeface="야놀자 야체 B"/>
              </a:rPr>
              <a:t>HOW TO PLAY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34454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2D65B-59CE-C01A-3BE8-E6F193D43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tx1"/>
                </a:solidFill>
                <a:latin typeface="야놀자 야체 B"/>
                <a:cs typeface="야놀자 야체 B"/>
              </a:rPr>
              <a:t>HOW TO PLAY</a:t>
            </a:r>
            <a:endParaRPr lang="en-US">
              <a:solidFill>
                <a:schemeClr val="tx1"/>
              </a:solidFill>
              <a:cs typeface="야놀자 야체 B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F96B3B-A257-0783-9264-B070DDB7C17F}"/>
              </a:ext>
            </a:extLst>
          </p:cNvPr>
          <p:cNvSpPr txBox="1"/>
          <p:nvPr/>
        </p:nvSpPr>
        <p:spPr>
          <a:xfrm>
            <a:off x="2494623" y="1972485"/>
            <a:ext cx="547321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맑은 고딕"/>
              </a:rPr>
              <a:t>Z Q S D to move the player 1</a:t>
            </a:r>
          </a:p>
          <a:p>
            <a:endParaRPr lang="en-US" sz="2400">
              <a:ea typeface="맑은 고딕"/>
            </a:endParaRPr>
          </a:p>
          <a:p>
            <a:r>
              <a:rPr lang="en-US" sz="2400">
                <a:ea typeface="맑은 고딕"/>
              </a:rPr>
              <a:t>SPACE to drop a bomb</a:t>
            </a:r>
          </a:p>
        </p:txBody>
      </p:sp>
      <p:pic>
        <p:nvPicPr>
          <p:cNvPr id="5" name="그림 16" descr="A picture containing vector graphics, clipart&#10;&#10;Description automatically generated">
            <a:extLst>
              <a:ext uri="{FF2B5EF4-FFF2-40B4-BE49-F238E27FC236}">
                <a16:creationId xmlns:a16="http://schemas.microsoft.com/office/drawing/2014/main" id="{E94158D0-42B3-5070-4083-03C339F18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2410" y="1837801"/>
            <a:ext cx="535439" cy="598837"/>
          </a:xfrm>
          <a:prstGeom prst="rect">
            <a:avLst/>
          </a:prstGeom>
        </p:spPr>
      </p:pic>
      <p:pic>
        <p:nvPicPr>
          <p:cNvPr id="9" name="그림 16" descr="A picture containing vector graphics, clipart&#10;&#10;Description automatically generated">
            <a:extLst>
              <a:ext uri="{FF2B5EF4-FFF2-40B4-BE49-F238E27FC236}">
                <a16:creationId xmlns:a16="http://schemas.microsoft.com/office/drawing/2014/main" id="{FA6112C5-5FBF-091C-073F-DAF2BF314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7804" y="2596669"/>
            <a:ext cx="535439" cy="598837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5D0CAC95-6724-B509-59C6-D48E8E9D1D7B}"/>
              </a:ext>
            </a:extLst>
          </p:cNvPr>
          <p:cNvSpPr txBox="1"/>
          <p:nvPr/>
        </p:nvSpPr>
        <p:spPr>
          <a:xfrm>
            <a:off x="2457452" y="3858899"/>
            <a:ext cx="547321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맑은 고딕"/>
              </a:rPr>
              <a:t>E S D F to move the player 2</a:t>
            </a:r>
          </a:p>
          <a:p>
            <a:endParaRPr lang="en-US" sz="2400">
              <a:ea typeface="맑은 고딕"/>
            </a:endParaRPr>
          </a:p>
          <a:p>
            <a:r>
              <a:rPr lang="en-US" sz="2400">
                <a:ea typeface="맑은 고딕"/>
              </a:rPr>
              <a:t>R to drop a bomb</a:t>
            </a:r>
          </a:p>
        </p:txBody>
      </p:sp>
      <p:pic>
        <p:nvPicPr>
          <p:cNvPr id="7" name="그림 16" descr="A picture containing vector graphics, clipart&#10;&#10;Description automatically generated">
            <a:extLst>
              <a:ext uri="{FF2B5EF4-FFF2-40B4-BE49-F238E27FC236}">
                <a16:creationId xmlns:a16="http://schemas.microsoft.com/office/drawing/2014/main" id="{45E094EF-EF99-004B-0FC1-ED38405E1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8302" y="3727198"/>
            <a:ext cx="535439" cy="598837"/>
          </a:xfrm>
          <a:prstGeom prst="rect">
            <a:avLst/>
          </a:prstGeom>
        </p:spPr>
      </p:pic>
      <p:pic>
        <p:nvPicPr>
          <p:cNvPr id="10" name="그림 16" descr="A picture containing vector graphics, clipart&#10;&#10;Description automatically generated">
            <a:extLst>
              <a:ext uri="{FF2B5EF4-FFF2-40B4-BE49-F238E27FC236}">
                <a16:creationId xmlns:a16="http://schemas.microsoft.com/office/drawing/2014/main" id="{398B4EDD-5C0A-7945-05C9-AF972458F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3722" y="4455988"/>
            <a:ext cx="535439" cy="59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7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0143 0.06366 " pathEditMode="relative" rAng="0" ptsTypes="AA">
                                      <p:cBhvr>
                                        <p:cTn id="1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317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0143 0.06366 " pathEditMode="relative" rAng="0" ptsTypes="AA">
                                      <p:cBhvr>
                                        <p:cTn id="2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317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0143 0.06366 " pathEditMode="relative" rAng="0" ptsTypes="AA">
                                      <p:cBhvr>
                                        <p:cTn id="2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317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0143 0.06366 " pathEditMode="relative" rAng="0" ptsTypes="AA">
                                      <p:cBhvr>
                                        <p:cTn id="36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테마</vt:lpstr>
      <vt:lpstr>PowerPoint Presentation</vt:lpstr>
      <vt:lpstr>SUMMARY</vt:lpstr>
      <vt:lpstr>PowerPoint Presentation</vt:lpstr>
      <vt:lpstr>PowerPoint Presentation</vt:lpstr>
      <vt:lpstr>PROJECT PRESENTATION</vt:lpstr>
      <vt:lpstr>ARCHITECTURE</vt:lpstr>
      <vt:lpstr>DEMONSTRATION</vt:lpstr>
      <vt:lpstr>DEMONSTRATION</vt:lpstr>
      <vt:lpstr>HOW TO PLAY</vt:lpstr>
      <vt:lpstr>BONUS</vt:lpstr>
      <vt:lpstr>BONUSES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잘</dc:creator>
  <cp:revision>3</cp:revision>
  <dcterms:created xsi:type="dcterms:W3CDTF">2019-05-10T07:28:25Z</dcterms:created>
  <dcterms:modified xsi:type="dcterms:W3CDTF">2022-12-14T06:35:47Z</dcterms:modified>
</cp:coreProperties>
</file>